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70" r:id="rId2"/>
    <p:sldId id="471" r:id="rId3"/>
    <p:sldId id="472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5B10-A013-428E-BB66-4DC9C5C5AC09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9617-6FE0-4877-849A-F575DB4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4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162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48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84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69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5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17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90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74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24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15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50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04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FF093-096A-406D-B9A2-F0DB43EEF102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257F-A2CA-4AA4-9796-FDF43141BA8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6CE65DA-69DE-4053-B87B-4873DA66041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6459176"/>
            <a:ext cx="1045155" cy="2844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7975123-6F6C-4BDA-A21D-EAF9E09BDA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194600"/>
            <a:ext cx="1044000" cy="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4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DC894F1-0640-4CB0-85DB-0D8B864438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43" y="3599457"/>
            <a:ext cx="244800" cy="216744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94BAB5F-7B37-4046-AAA3-BF42445322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43" y="2876483"/>
            <a:ext cx="244800" cy="21674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801BD5C-A4CE-450F-AC38-536C7FEEF2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43" y="2099203"/>
            <a:ext cx="244800" cy="21674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C561E44-5E45-41FC-9580-6F81B7437B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02" y="1097373"/>
            <a:ext cx="2093192" cy="61327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DD46027-7117-4F5B-9B13-C0CE7B1FFDA9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3" name="Retângulo: Cantos Diagonais Recortados 2">
            <a:extLst>
              <a:ext uri="{FF2B5EF4-FFF2-40B4-BE49-F238E27FC236}">
                <a16:creationId xmlns:a16="http://schemas.microsoft.com/office/drawing/2014/main" id="{ECCC16A3-8EEE-4FE5-BDD6-5CEEB39D38EA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2374303-1C97-48EF-8758-344E470EC17E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368650D-9936-4363-9E8E-F2056BCB784C}"/>
              </a:ext>
            </a:extLst>
          </p:cNvPr>
          <p:cNvSpPr txBox="1"/>
          <p:nvPr/>
        </p:nvSpPr>
        <p:spPr>
          <a:xfrm>
            <a:off x="1707482" y="3482314"/>
            <a:ext cx="7610400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já imaginou aumentar sua rentabilidade, associado a este nicho podendo ganhar até </a:t>
            </a:r>
            <a:r>
              <a:rPr lang="pt-BR" sz="14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R$ 45,00</a:t>
            </a:r>
            <a:r>
              <a:rPr lang="pt-BR" sz="1200" b="1" baseline="300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pt-BR" sz="14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sz="14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R$ 30,00</a:t>
            </a:r>
            <a:r>
              <a:rPr lang="pt-BR" sz="1400" b="1" baseline="300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pt-BR" sz="14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unidade vendida? 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F12C9F9-8196-47A7-874D-636331E57517}"/>
              </a:ext>
            </a:extLst>
          </p:cNvPr>
          <p:cNvSpPr txBox="1"/>
          <p:nvPr/>
        </p:nvSpPr>
        <p:spPr>
          <a:xfrm>
            <a:off x="1707482" y="2002292"/>
            <a:ext cx="76104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vende bem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anti-inflamatórios e relaxantes musculares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sua farmácia? 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unidades  você vende por mês?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0C61AD8-7272-4993-BD15-B5FA0123FD72}"/>
              </a:ext>
            </a:extLst>
          </p:cNvPr>
          <p:cNvSpPr txBox="1"/>
          <p:nvPr/>
        </p:nvSpPr>
        <p:spPr>
          <a:xfrm>
            <a:off x="1707482" y="2779117"/>
            <a:ext cx="76104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você ganha por unidade vendida de anti-inflamatórios e relaxante muscular?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rentabilidade muitas vezes é muito pequena não é mesmo?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B6E70C6-20E2-4F11-8A2C-CCAA5287C0D5}"/>
              </a:ext>
            </a:extLst>
          </p:cNvPr>
          <p:cNvSpPr txBox="1"/>
          <p:nvPr/>
        </p:nvSpPr>
        <p:spPr>
          <a:xfrm>
            <a:off x="3720218" y="4571251"/>
            <a:ext cx="2772466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F17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 o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F17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F17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MAGFLAN CURCUMINA</a:t>
            </a:r>
            <a:r>
              <a:rPr lang="pt-BR" sz="1600" dirty="0">
                <a:solidFill>
                  <a:srgbClr val="F17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disponível em duas versões </a:t>
            </a:r>
            <a:r>
              <a:rPr lang="pt-BR" sz="1600" b="1" dirty="0">
                <a:solidFill>
                  <a:srgbClr val="F17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cápsulas e líquido!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609431E-589C-4815-B19D-D9E65BD0924E}"/>
              </a:ext>
            </a:extLst>
          </p:cNvPr>
          <p:cNvSpPr/>
          <p:nvPr/>
        </p:nvSpPr>
        <p:spPr>
          <a:xfrm>
            <a:off x="7018114" y="5933127"/>
            <a:ext cx="288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alívio nas dores articulares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8675E1D-81B4-4850-A010-D29C381A7731}"/>
              </a:ext>
            </a:extLst>
          </p:cNvPr>
          <p:cNvSpPr/>
          <p:nvPr/>
        </p:nvSpPr>
        <p:spPr>
          <a:xfrm>
            <a:off x="7018114" y="4770546"/>
            <a:ext cx="288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flexibilidade e movimento corporal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2D97960-6D4D-41CF-A51E-461E66256F8E}"/>
              </a:ext>
            </a:extLst>
          </p:cNvPr>
          <p:cNvSpPr/>
          <p:nvPr/>
        </p:nvSpPr>
        <p:spPr>
          <a:xfrm>
            <a:off x="7018114" y="5345054"/>
            <a:ext cx="277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Potente ação anti-inflamatória, pela </a:t>
            </a:r>
          </a:p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presença da cúrcuma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74683F7-D9A1-4C38-AFB1-92390313A8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3" t="4794" r="36023" b="4540"/>
          <a:stretch/>
        </p:blipFill>
        <p:spPr>
          <a:xfrm>
            <a:off x="2354537" y="4640149"/>
            <a:ext cx="1065262" cy="1893339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0421A6A0-C163-460C-91C8-6EC3725D27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14879" r="24320" b="15342"/>
          <a:stretch/>
        </p:blipFill>
        <p:spPr>
          <a:xfrm>
            <a:off x="939462" y="5312547"/>
            <a:ext cx="1343022" cy="107266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1CA3154E-5A6D-4D2A-AF81-6188C50EA407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20EA6E8-613A-44D2-BCCF-95FD17D1D21E}"/>
              </a:ext>
            </a:extLst>
          </p:cNvPr>
          <p:cNvSpPr/>
          <p:nvPr/>
        </p:nvSpPr>
        <p:spPr>
          <a:xfrm>
            <a:off x="708250" y="6602958"/>
            <a:ext cx="3198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aseline="30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pt-BR" sz="8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produto com 30 cápsulas. </a:t>
            </a:r>
            <a:r>
              <a:rPr lang="pt-BR" sz="800" baseline="30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pt-BR" sz="8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produto líquido (240 mL).</a:t>
            </a:r>
            <a:endParaRPr lang="pt-BR" sz="800" baseline="30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BAA2F6A-5A8F-4C89-A8C8-80E35805F7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03" y="4800673"/>
            <a:ext cx="244800" cy="21674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15BC63E5-68F6-4F43-BFF1-8DF6E68E20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03" y="5375181"/>
            <a:ext cx="244800" cy="21674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A5EFE87A-5BB8-4164-9103-A8B36CE7D1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03" y="5963254"/>
            <a:ext cx="244800" cy="2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8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m 50">
            <a:extLst>
              <a:ext uri="{FF2B5EF4-FFF2-40B4-BE49-F238E27FC236}">
                <a16:creationId xmlns:a16="http://schemas.microsoft.com/office/drawing/2014/main" id="{0CC302BE-5F61-43CD-9ACF-DE68EEDD0A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18" y="6150696"/>
            <a:ext cx="244800" cy="216744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4157A20D-E487-4A76-82B7-2B93B3EB27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18" y="5601414"/>
            <a:ext cx="244800" cy="216744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0BF0FCB5-D86F-4A44-907B-3AFD021599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18" y="5137689"/>
            <a:ext cx="244800" cy="216744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D76F2B62-5B09-4672-8AB9-F9DFEF03C7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0" y="6180436"/>
            <a:ext cx="244800" cy="216744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841179CE-EAC0-4788-84EC-33639AEACB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4" y="5630236"/>
            <a:ext cx="244800" cy="2167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87A5359-1672-4A61-BCEB-6979D211DE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9" y="5109212"/>
            <a:ext cx="244800" cy="216744"/>
          </a:xfrm>
          <a:prstGeom prst="rect">
            <a:avLst/>
          </a:prstGeom>
        </p:spPr>
      </p:pic>
      <p:sp>
        <p:nvSpPr>
          <p:cNvPr id="25" name="Retângulo: Cantos Diagonais Arredondados 24">
            <a:extLst>
              <a:ext uri="{FF2B5EF4-FFF2-40B4-BE49-F238E27FC236}">
                <a16:creationId xmlns:a16="http://schemas.microsoft.com/office/drawing/2014/main" id="{DA712B11-E49E-409B-93A7-23ACCD02F5BD}"/>
              </a:ext>
            </a:extLst>
          </p:cNvPr>
          <p:cNvSpPr/>
          <p:nvPr/>
        </p:nvSpPr>
        <p:spPr>
          <a:xfrm>
            <a:off x="6046839" y="2130997"/>
            <a:ext cx="3600000" cy="1800000"/>
          </a:xfrm>
          <a:prstGeom prst="round2DiagRect">
            <a:avLst/>
          </a:prstGeom>
          <a:solidFill>
            <a:srgbClr val="EA7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 caixa de embarque e ganhe o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NEUROVENDAS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alavancar seus resultados!</a:t>
            </a:r>
            <a:endParaRPr lang="pt-BR" sz="16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91652FF-85A2-4324-9DE3-4E8924BD0DEC}"/>
              </a:ext>
            </a:extLst>
          </p:cNvPr>
          <p:cNvSpPr txBox="1"/>
          <p:nvPr/>
        </p:nvSpPr>
        <p:spPr>
          <a:xfrm>
            <a:off x="5767774" y="5570899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R$ 69,99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FEF5B52-84BE-46C0-A229-AD64C8681C03}"/>
              </a:ext>
            </a:extLst>
          </p:cNvPr>
          <p:cNvSpPr txBox="1"/>
          <p:nvPr/>
        </p:nvSpPr>
        <p:spPr>
          <a:xfrm>
            <a:off x="5767774" y="612018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CA7E2E-A693-4FF9-BB01-544E2F9C8351}"/>
              </a:ext>
            </a:extLst>
          </p:cNvPr>
          <p:cNvSpPr txBox="1"/>
          <p:nvPr/>
        </p:nvSpPr>
        <p:spPr>
          <a:xfrm>
            <a:off x="5767774" y="5107562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R$ 29,99 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4C01975-2104-4C67-854B-A81B293FA970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3" name="Retângulo: Cantos Diagonais Recortados 22">
            <a:extLst>
              <a:ext uri="{FF2B5EF4-FFF2-40B4-BE49-F238E27FC236}">
                <a16:creationId xmlns:a16="http://schemas.microsoft.com/office/drawing/2014/main" id="{79159777-72DB-4C8F-A30D-C9380FAF2E7E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3674D85-8B15-4A7F-A82F-6CA9F2640CB3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886B5966-181F-4003-9FE0-E00AB89989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02" y="1097373"/>
            <a:ext cx="2093192" cy="613276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5AECE3C-E103-4463-8351-71860DF5E1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18" y="3188336"/>
            <a:ext cx="2069956" cy="1112835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13200819-5D12-42A8-BAE5-A377B9E4C47E}"/>
              </a:ext>
            </a:extLst>
          </p:cNvPr>
          <p:cNvSpPr txBox="1"/>
          <p:nvPr/>
        </p:nvSpPr>
        <p:spPr>
          <a:xfrm>
            <a:off x="1001459" y="4681009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CÁPSULAS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38B57D5-D8F9-4D75-B939-FDD332C64FB5}"/>
              </a:ext>
            </a:extLst>
          </p:cNvPr>
          <p:cNvSpPr txBox="1"/>
          <p:nvPr/>
        </p:nvSpPr>
        <p:spPr>
          <a:xfrm>
            <a:off x="1109811" y="560141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R$ 99,99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1F6DA0A-288C-45F5-80EA-FED829B35F77}"/>
              </a:ext>
            </a:extLst>
          </p:cNvPr>
          <p:cNvSpPr txBox="1"/>
          <p:nvPr/>
        </p:nvSpPr>
        <p:spPr>
          <a:xfrm>
            <a:off x="1109811" y="615069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109E9FA-889E-431C-BF55-B37C89A7AF1A}"/>
              </a:ext>
            </a:extLst>
          </p:cNvPr>
          <p:cNvSpPr txBox="1"/>
          <p:nvPr/>
        </p:nvSpPr>
        <p:spPr>
          <a:xfrm>
            <a:off x="1109811" y="507704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R$ 44,99 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9FA4B40-C919-4FA9-8587-3DFEC2D36A6D}"/>
              </a:ext>
            </a:extLst>
          </p:cNvPr>
          <p:cNvSpPr txBox="1"/>
          <p:nvPr/>
        </p:nvSpPr>
        <p:spPr>
          <a:xfrm>
            <a:off x="5631732" y="4681009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LÍQUIDO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AE105EE-D753-4C20-A2C3-026CA83EC887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B5231284-BC6D-4D7D-8ADD-9B053A81DC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3" t="4794" r="36023" b="4540"/>
          <a:stretch/>
        </p:blipFill>
        <p:spPr>
          <a:xfrm>
            <a:off x="8786040" y="4337050"/>
            <a:ext cx="900938" cy="1601278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16FE1AEC-32D0-496B-83C4-897D765AFF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14879" r="24320" b="15342"/>
          <a:stretch/>
        </p:blipFill>
        <p:spPr>
          <a:xfrm>
            <a:off x="3452960" y="4670472"/>
            <a:ext cx="1337352" cy="1068136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53C03FD9-E019-4A63-9AD5-7B0AC6A6304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17352" r="1633" b="8662"/>
          <a:stretch>
            <a:fillRect/>
          </a:stretch>
        </p:blipFill>
        <p:spPr>
          <a:xfrm>
            <a:off x="1033478" y="2130997"/>
            <a:ext cx="3600000" cy="2160000"/>
          </a:xfrm>
          <a:custGeom>
            <a:avLst/>
            <a:gdLst>
              <a:gd name="connsiteX0" fmla="*/ 360007 w 3600000"/>
              <a:gd name="connsiteY0" fmla="*/ 0 h 2160000"/>
              <a:gd name="connsiteX1" fmla="*/ 3600000 w 3600000"/>
              <a:gd name="connsiteY1" fmla="*/ 0 h 2160000"/>
              <a:gd name="connsiteX2" fmla="*/ 3600000 w 3600000"/>
              <a:gd name="connsiteY2" fmla="*/ 1799993 h 2160000"/>
              <a:gd name="connsiteX3" fmla="*/ 3239993 w 3600000"/>
              <a:gd name="connsiteY3" fmla="*/ 2160000 h 2160000"/>
              <a:gd name="connsiteX4" fmla="*/ 0 w 3600000"/>
              <a:gd name="connsiteY4" fmla="*/ 2160000 h 2160000"/>
              <a:gd name="connsiteX5" fmla="*/ 0 w 3600000"/>
              <a:gd name="connsiteY5" fmla="*/ 360007 h 2160000"/>
              <a:gd name="connsiteX6" fmla="*/ 360007 w 3600000"/>
              <a:gd name="connsiteY6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0" h="2160000">
                <a:moveTo>
                  <a:pt x="360007" y="0"/>
                </a:moveTo>
                <a:lnTo>
                  <a:pt x="3600000" y="0"/>
                </a:lnTo>
                <a:lnTo>
                  <a:pt x="3600000" y="1799993"/>
                </a:lnTo>
                <a:cubicBezTo>
                  <a:pt x="3600000" y="1998819"/>
                  <a:pt x="3438819" y="2160000"/>
                  <a:pt x="3239993" y="2160000"/>
                </a:cubicBezTo>
                <a:lnTo>
                  <a:pt x="0" y="2160000"/>
                </a:lnTo>
                <a:lnTo>
                  <a:pt x="0" y="360007"/>
                </a:lnTo>
                <a:cubicBezTo>
                  <a:pt x="0" y="161181"/>
                  <a:pt x="161181" y="0"/>
                  <a:pt x="360007" y="0"/>
                </a:cubicBezTo>
                <a:close/>
              </a:path>
            </a:pathLst>
          </a:custGeom>
          <a:ln w="76200">
            <a:solidFill>
              <a:srgbClr val="EA7600"/>
            </a:solidFill>
          </a:ln>
          <a:effectLst>
            <a:outerShdw blurRad="254000" algn="ctr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32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5148321-EEE2-47CA-A96C-666EB9A436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8" y="-43739"/>
            <a:ext cx="9513794" cy="1418657"/>
          </a:xfrm>
          <a:prstGeom prst="rect">
            <a:avLst/>
          </a:prstGeom>
        </p:spPr>
      </p:pic>
      <p:sp>
        <p:nvSpPr>
          <p:cNvPr id="28" name="Retângulo: Cantos Diagonais Recortados 27">
            <a:extLst>
              <a:ext uri="{FF2B5EF4-FFF2-40B4-BE49-F238E27FC236}">
                <a16:creationId xmlns:a16="http://schemas.microsoft.com/office/drawing/2014/main" id="{8252EA4D-6954-4EAA-A4F4-AE119529E9ED}"/>
              </a:ext>
            </a:extLst>
          </p:cNvPr>
          <p:cNvSpPr/>
          <p:nvPr/>
        </p:nvSpPr>
        <p:spPr>
          <a:xfrm>
            <a:off x="674041" y="5578470"/>
            <a:ext cx="9234000" cy="864000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tenho o produto 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MAGFLAN CURCUMINA!</a:t>
            </a:r>
            <a:r>
              <a:rPr lang="pt-BR" sz="12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COLÁGENO TIPO II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hidrolisado,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HIALURÔNICO, </a:t>
            </a: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CURCUMINA, MAGNÉSIO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ativos que fornecem todo subsídio que suas articulações precisam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POTENCIALIZAR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reforço 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ARTICULAÇÕES</a:t>
            </a:r>
            <a:r>
              <a:rPr lang="pt-BR" sz="12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1850515-3828-4BFF-8F48-20D1F01502A4}"/>
              </a:ext>
            </a:extLst>
          </p:cNvPr>
          <p:cNvSpPr txBox="1"/>
          <p:nvPr/>
        </p:nvSpPr>
        <p:spPr>
          <a:xfrm>
            <a:off x="690369" y="2279919"/>
            <a:ext cx="9234000" cy="697885"/>
          </a:xfrm>
          <a:prstGeom prst="snip2DiagRect">
            <a:avLst/>
          </a:prstGeom>
          <a:solidFill>
            <a:srgbClr val="EA7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Balconista</a:t>
            </a:r>
            <a:r>
              <a:rPr lang="pt-BR" sz="1600" dirty="0">
                <a:solidFill>
                  <a:schemeClr val="bg1"/>
                </a:solidFill>
              </a:rPr>
              <a:t>,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as perguntas chave durante o atendimento para identificar as necessidades do cliente e associar ao seu tratamento.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2057B0-80B4-4D8B-87D6-C8AB77AA0E66}"/>
              </a:ext>
            </a:extLst>
          </p:cNvPr>
          <p:cNvSpPr txBox="1"/>
          <p:nvPr/>
        </p:nvSpPr>
        <p:spPr>
          <a:xfrm>
            <a:off x="2203032" y="1337644"/>
            <a:ext cx="12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Sugerido</a:t>
            </a:r>
          </a:p>
          <a:p>
            <a:pPr algn="ctr"/>
            <a:r>
              <a:rPr lang="pt-BR" sz="16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R$ 99,99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38F720-2412-4063-8B86-A6C8714630D4}"/>
              </a:ext>
            </a:extLst>
          </p:cNvPr>
          <p:cNvSpPr txBox="1"/>
          <p:nvPr/>
        </p:nvSpPr>
        <p:spPr>
          <a:xfrm>
            <a:off x="4953000" y="215475"/>
            <a:ext cx="3149190" cy="661154"/>
          </a:xfrm>
          <a:prstGeom prst="snip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Associar com a venda de anti-inflamatórios como </a:t>
            </a:r>
            <a:r>
              <a:rPr lang="pt-BR" sz="1000" b="1" dirty="0" err="1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Flancox</a:t>
            </a:r>
            <a:r>
              <a:rPr lang="pt-BR" sz="10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000" b="1" dirty="0" err="1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Meloxican</a:t>
            </a:r>
            <a:r>
              <a:rPr lang="pt-BR" sz="10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000" b="1" dirty="0" err="1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Piroxican</a:t>
            </a:r>
            <a:r>
              <a:rPr lang="pt-BR" sz="10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relaxantes musculares.</a:t>
            </a:r>
            <a:endParaRPr lang="pt-BR" sz="10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8B2BC29-0EFE-49D0-AEE6-2AFC38C4F6EE}"/>
              </a:ext>
            </a:extLst>
          </p:cNvPr>
          <p:cNvSpPr txBox="1"/>
          <p:nvPr/>
        </p:nvSpPr>
        <p:spPr>
          <a:xfrm>
            <a:off x="886022" y="2985757"/>
            <a:ext cx="8388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672" indent="-272672" algn="just">
              <a:lnSpc>
                <a:spcPct val="150000"/>
              </a:lnSpc>
              <a:buAutoNum type="arabicParenR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cuida da saúde das suas articulações? 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  <a:p>
            <a:pPr marL="266700"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 você é importante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deste aspecto da sua saúde? 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b="1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958B14B-D1A8-4C71-BDF5-445B4676B208}"/>
              </a:ext>
            </a:extLst>
          </p:cNvPr>
          <p:cNvSpPr txBox="1"/>
          <p:nvPr/>
        </p:nvSpPr>
        <p:spPr>
          <a:xfrm>
            <a:off x="886022" y="3638676"/>
            <a:ext cx="8496000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8606" indent="-278606" algn="just">
              <a:lnSpc>
                <a:spcPct val="150000"/>
              </a:lnSpc>
              <a:buFontTx/>
              <a:buAutoNum type="arabicParenR" startAt="2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já fez reforço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POTENTE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manter a flexibilidade e o bom funcionamento das suas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articulações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  <a:p>
            <a:pPr marL="266700"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 você é importante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deste aspecto da sua saúde? 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B3FC241-5737-4B79-8A3D-D9A1ECE8098F}"/>
              </a:ext>
            </a:extLst>
          </p:cNvPr>
          <p:cNvSpPr txBox="1"/>
          <p:nvPr/>
        </p:nvSpPr>
        <p:spPr>
          <a:xfrm>
            <a:off x="886022" y="4600698"/>
            <a:ext cx="8388000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150000"/>
              </a:lnSpc>
              <a:buAutoNum type="arabicParenR" startAt="3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que pratica exercícios, pratica esporte, ou seu trabalho exige muito das suas articulações, já realizou um reforço  para suas articulações? 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  </a:t>
            </a:r>
          </a:p>
          <a:p>
            <a:pPr marL="261938"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 você é importante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deste aspecto da sua saúde? 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61AD51E3-5F03-43A4-A38D-C74A9239675B}"/>
              </a:ext>
            </a:extLst>
          </p:cNvPr>
          <p:cNvCxnSpPr>
            <a:cxnSpLocks/>
          </p:cNvCxnSpPr>
          <p:nvPr/>
        </p:nvCxnSpPr>
        <p:spPr>
          <a:xfrm flipV="1">
            <a:off x="1206701" y="3647472"/>
            <a:ext cx="8100000" cy="0"/>
          </a:xfrm>
          <a:prstGeom prst="line">
            <a:avLst/>
          </a:prstGeom>
          <a:ln w="9525">
            <a:solidFill>
              <a:srgbClr val="EA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FE4C940D-EC26-43C8-BAEE-48404E39C2B3}"/>
              </a:ext>
            </a:extLst>
          </p:cNvPr>
          <p:cNvCxnSpPr>
            <a:cxnSpLocks/>
          </p:cNvCxnSpPr>
          <p:nvPr/>
        </p:nvCxnSpPr>
        <p:spPr>
          <a:xfrm flipV="1">
            <a:off x="1206701" y="4585196"/>
            <a:ext cx="8100000" cy="0"/>
          </a:xfrm>
          <a:prstGeom prst="line">
            <a:avLst/>
          </a:prstGeom>
          <a:ln w="9525">
            <a:solidFill>
              <a:srgbClr val="EA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06CECBF-A0BC-432F-AB99-EDA32AC3E156}"/>
              </a:ext>
            </a:extLst>
          </p:cNvPr>
          <p:cNvSpPr txBox="1"/>
          <p:nvPr/>
        </p:nvSpPr>
        <p:spPr>
          <a:xfrm>
            <a:off x="6907598" y="1337644"/>
            <a:ext cx="2247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</a:p>
          <a:p>
            <a:pPr algn="ctr"/>
            <a:r>
              <a:rPr lang="pt-BR" sz="16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94CFD0E-ADEB-4818-BCE4-FFE6229F5825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DC57C9E9-3B4F-4CA3-93EF-C94D7BCD6B1E}"/>
              </a:ext>
            </a:extLst>
          </p:cNvPr>
          <p:cNvSpPr/>
          <p:nvPr/>
        </p:nvSpPr>
        <p:spPr>
          <a:xfrm>
            <a:off x="-914401" y="188652"/>
            <a:ext cx="54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9A26145-5B56-4C1B-B42F-6D61E6A76436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903455D-488C-4DA4-AEFE-9411E9BE6901}"/>
              </a:ext>
            </a:extLst>
          </p:cNvPr>
          <p:cNvSpPr txBox="1"/>
          <p:nvPr/>
        </p:nvSpPr>
        <p:spPr>
          <a:xfrm>
            <a:off x="1024416" y="104169"/>
            <a:ext cx="277348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 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Express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ABDBC9D-97F9-4C69-9CD5-22C4FC527978}"/>
              </a:ext>
            </a:extLst>
          </p:cNvPr>
          <p:cNvSpPr txBox="1"/>
          <p:nvPr/>
        </p:nvSpPr>
        <p:spPr>
          <a:xfrm>
            <a:off x="5052311" y="1337644"/>
            <a:ext cx="12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Sugerido</a:t>
            </a:r>
          </a:p>
          <a:p>
            <a:pPr algn="ctr"/>
            <a:r>
              <a:rPr lang="pt-BR" sz="16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R$ 69,99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A5BBDB6-2340-4562-ABBB-F6BFA33EF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3" t="4794" r="36023" b="4540"/>
          <a:stretch/>
        </p:blipFill>
        <p:spPr>
          <a:xfrm>
            <a:off x="4246737" y="1012284"/>
            <a:ext cx="660086" cy="1173202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F10E5479-E970-4F2F-A3A7-91D1A97E6B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14879" r="24320" b="15342"/>
          <a:stretch/>
        </p:blipFill>
        <p:spPr>
          <a:xfrm>
            <a:off x="1179191" y="1148121"/>
            <a:ext cx="1072812" cy="8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22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398</Words>
  <Application>Microsoft Office PowerPoint</Application>
  <PresentationFormat>Papel A4 (210 x 297 mm)</PresentationFormat>
  <Paragraphs>49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Andresa Rodrigues</dc:creator>
  <cp:lastModifiedBy>Andresa Rodrigues</cp:lastModifiedBy>
  <cp:revision>2</cp:revision>
  <dcterms:created xsi:type="dcterms:W3CDTF">2024-01-15T12:57:04Z</dcterms:created>
  <dcterms:modified xsi:type="dcterms:W3CDTF">2024-01-15T13:04:58Z</dcterms:modified>
</cp:coreProperties>
</file>