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511" r:id="rId2"/>
    <p:sldId id="512" r:id="rId3"/>
    <p:sldId id="536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84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8285-47F2-4368-96F5-1CC30907D34B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A934-E96C-4A70-B954-C7C30F37A8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9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80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27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7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68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63C3-A021-49B7-959E-65E39674864D}" type="datetime1">
              <a:rPr lang="pt-BR" smtClean="0"/>
              <a:t>29/04/2024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04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29/04/2024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9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2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80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15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9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11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0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1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5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7AE7DD6-4831-4F7C-B492-B2E956F59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24321" r="16165" b="22093"/>
          <a:stretch/>
        </p:blipFill>
        <p:spPr>
          <a:xfrm>
            <a:off x="966522" y="5312937"/>
            <a:ext cx="1428919" cy="11165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5A0CAEB-F6ED-46C3-9BDF-D15A928A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1869" r="29059" b="15563"/>
          <a:stretch/>
        </p:blipFill>
        <p:spPr>
          <a:xfrm>
            <a:off x="2559088" y="4517201"/>
            <a:ext cx="1101030" cy="1965544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E7ED3B6B-BDF7-4AF2-A409-D73CEED628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63" y="4750656"/>
            <a:ext cx="244800" cy="216744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EE42A7E7-F07B-4130-B80A-7A7286833C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63" y="5283229"/>
            <a:ext cx="244800" cy="21674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3E59B92D-C7AC-486C-A514-FB3023639F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63" y="5839831"/>
            <a:ext cx="244800" cy="216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BC10CA3-62C1-478E-80BE-F690E71643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3" y="2099582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2B5039E4-BFC6-402D-BC6E-01D14C1309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3" y="2773583"/>
            <a:ext cx="244800" cy="216744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F646FDC3-8051-4779-A372-794C053761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3" y="3535463"/>
            <a:ext cx="244800" cy="21674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68650D-9936-4363-9E8E-F2056BCB784C}"/>
              </a:ext>
            </a:extLst>
          </p:cNvPr>
          <p:cNvSpPr txBox="1"/>
          <p:nvPr/>
        </p:nvSpPr>
        <p:spPr>
          <a:xfrm>
            <a:off x="1479421" y="3314674"/>
            <a:ext cx="7920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imaginou alavancar sua rentabilidade em até </a:t>
            </a:r>
            <a:r>
              <a:rPr lang="pt-BR" sz="14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R$ 40,00</a:t>
            </a:r>
            <a:r>
              <a:rPr lang="pt-BR" sz="1200" b="1" baseline="300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14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R$ 17,00</a:t>
            </a:r>
            <a:r>
              <a:rPr lang="pt-BR" sz="1200" b="1" baseline="300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14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reais por unidade vendida e aumentar a imunidade de seus clientes em uma nova estratégia?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1479421" y="2069455"/>
            <a:ext cx="79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paracetamol, dipirona, </a:t>
            </a:r>
            <a:r>
              <a:rPr lang="pt-BR" sz="1200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neosoro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antigripais, antifúngico, aciclovir na sua farmácia?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1479421" y="2743456"/>
            <a:ext cx="79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você vende por mês? Quanto você ganha por unidade vendida?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937442" y="4570804"/>
            <a:ext cx="2210175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MUNEVITAN!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6391662" y="4720529"/>
            <a:ext cx="3542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 de nutrientes específicos para a imunidade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6391662" y="5253102"/>
            <a:ext cx="3542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para as defesas do organismo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6391662" y="5809704"/>
            <a:ext cx="3542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com ação antioxidante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04196F1-9686-43D9-A53C-08B0BF720CCA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AE04341F-0189-47D4-A835-0B371A03DB69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1FAE894-9E07-4F62-ABA8-0283261F255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CBFA329-0A21-4BFB-8EBE-AB7B8ADF7961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4234E87-A439-48D2-9B94-6B54C7296FFC}"/>
              </a:ext>
            </a:extLst>
          </p:cNvPr>
          <p:cNvSpPr/>
          <p:nvPr/>
        </p:nvSpPr>
        <p:spPr>
          <a:xfrm>
            <a:off x="860959" y="6610968"/>
            <a:ext cx="30764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com 90 cápsulas. </a:t>
            </a:r>
            <a:r>
              <a:rPr lang="pt-BR" sz="8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BR" sz="8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produto kids (240 mL).</a:t>
            </a:r>
            <a:endParaRPr lang="pt-BR" sz="800" baseline="30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33447A-5215-4B33-9260-CE1EE040D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93" y="1075510"/>
            <a:ext cx="1601473" cy="9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>
            <a:extLst>
              <a:ext uri="{FF2B5EF4-FFF2-40B4-BE49-F238E27FC236}">
                <a16:creationId xmlns:a16="http://schemas.microsoft.com/office/drawing/2014/main" id="{8BE29F32-CB8B-4DB0-9153-290C34B2E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28" y="5196806"/>
            <a:ext cx="244800" cy="216744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29A5B738-D5D3-4E6E-864D-4512466537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28" y="5704594"/>
            <a:ext cx="244800" cy="216744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BE6E779E-19C5-4A71-AFEC-0594111D68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28" y="6206868"/>
            <a:ext cx="244800" cy="216744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AE5199F4-BECF-4162-8F74-E88E123B0C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1" y="5196806"/>
            <a:ext cx="244800" cy="216744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4257C84F-DACB-4BD3-984C-439FFED479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1" y="5704594"/>
            <a:ext cx="244800" cy="216744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496E8116-1619-4422-A2B1-6A9867B443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1" y="6206868"/>
            <a:ext cx="244800" cy="216744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197051" y="2282124"/>
            <a:ext cx="3600000" cy="1800000"/>
          </a:xfrm>
          <a:prstGeom prst="round2DiagRect">
            <a:avLst/>
          </a:prstGeom>
          <a:solidFill>
            <a:srgbClr val="FE5000"/>
          </a:solidFill>
          <a:ln w="28575">
            <a:solidFill>
              <a:srgbClr val="FE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E5A848B-0B19-4817-8C39-F92D5D3EDC9B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2" name="Retângulo: Cantos Diagonais Recortados 21">
            <a:extLst>
              <a:ext uri="{FF2B5EF4-FFF2-40B4-BE49-F238E27FC236}">
                <a16:creationId xmlns:a16="http://schemas.microsoft.com/office/drawing/2014/main" id="{82F1E48B-93A4-41D6-917B-3A575BF0F6CB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DC8C10-E491-469C-B339-9CDC56A6B1E4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EB31C6-AEFC-4231-878A-025196DED903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4C25AFD-2FBF-4A56-8499-0EFFE5291C89}"/>
              </a:ext>
            </a:extLst>
          </p:cNvPr>
          <p:cNvSpPr txBox="1"/>
          <p:nvPr/>
        </p:nvSpPr>
        <p:spPr>
          <a:xfrm>
            <a:off x="5965537" y="567446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R$ 89,99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C9C2F09-E352-4202-9AD6-CB417897850B}"/>
              </a:ext>
            </a:extLst>
          </p:cNvPr>
          <p:cNvSpPr txBox="1"/>
          <p:nvPr/>
        </p:nvSpPr>
        <p:spPr>
          <a:xfrm>
            <a:off x="5965537" y="6176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8D84204-A45C-40A8-9924-71B55D94F250}"/>
              </a:ext>
            </a:extLst>
          </p:cNvPr>
          <p:cNvSpPr txBox="1"/>
          <p:nvPr/>
        </p:nvSpPr>
        <p:spPr>
          <a:xfrm>
            <a:off x="1433259" y="473815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240 mL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B1F7B47-0D20-4ACF-8EDE-BCE69EE1A52A}"/>
              </a:ext>
            </a:extLst>
          </p:cNvPr>
          <p:cNvSpPr txBox="1"/>
          <p:nvPr/>
        </p:nvSpPr>
        <p:spPr>
          <a:xfrm>
            <a:off x="1542790" y="567446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R$ 39,99 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7C9CFBE-0E8B-418F-A7C1-905BA73D7148}"/>
              </a:ext>
            </a:extLst>
          </p:cNvPr>
          <p:cNvSpPr txBox="1"/>
          <p:nvPr/>
        </p:nvSpPr>
        <p:spPr>
          <a:xfrm>
            <a:off x="1542790" y="6176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R$ 5,00  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32D6EF0-9844-4112-A73E-55D185072409}"/>
              </a:ext>
            </a:extLst>
          </p:cNvPr>
          <p:cNvSpPr txBox="1"/>
          <p:nvPr/>
        </p:nvSpPr>
        <p:spPr>
          <a:xfrm>
            <a:off x="1542790" y="516667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R$ 17,99 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38CFB79-3DAD-422F-8452-02AD7B5F8391}"/>
              </a:ext>
            </a:extLst>
          </p:cNvPr>
          <p:cNvSpPr txBox="1"/>
          <p:nvPr/>
        </p:nvSpPr>
        <p:spPr>
          <a:xfrm>
            <a:off x="5829496" y="473815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CÁPSULAS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A2AB3B6-9C7C-4FE5-871C-62ADD6766C82}"/>
              </a:ext>
            </a:extLst>
          </p:cNvPr>
          <p:cNvSpPr txBox="1"/>
          <p:nvPr/>
        </p:nvSpPr>
        <p:spPr>
          <a:xfrm>
            <a:off x="5965537" y="516667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R$ 39,99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DFA0B7A-63DD-4F47-940E-4D4C78E08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55" y="1037109"/>
            <a:ext cx="1601473" cy="9806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D16973F-4EF2-45F2-B0FC-9B4DF1B3C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37" y="3313092"/>
            <a:ext cx="2117606" cy="113812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8FF9F44C-EFC2-4957-9C1D-BEF8C1350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3121" r="4816" b="4364"/>
          <a:stretch>
            <a:fillRect/>
          </a:stretch>
        </p:blipFill>
        <p:spPr>
          <a:xfrm>
            <a:off x="1144480" y="2243050"/>
            <a:ext cx="3638310" cy="2278471"/>
          </a:xfrm>
          <a:custGeom>
            <a:avLst/>
            <a:gdLst>
              <a:gd name="connsiteX0" fmla="*/ 379753 w 3638310"/>
              <a:gd name="connsiteY0" fmla="*/ 0 h 2278471"/>
              <a:gd name="connsiteX1" fmla="*/ 3638310 w 3638310"/>
              <a:gd name="connsiteY1" fmla="*/ 0 h 2278471"/>
              <a:gd name="connsiteX2" fmla="*/ 3638310 w 3638310"/>
              <a:gd name="connsiteY2" fmla="*/ 1898718 h 2278471"/>
              <a:gd name="connsiteX3" fmla="*/ 3258557 w 3638310"/>
              <a:gd name="connsiteY3" fmla="*/ 2278471 h 2278471"/>
              <a:gd name="connsiteX4" fmla="*/ 0 w 3638310"/>
              <a:gd name="connsiteY4" fmla="*/ 2278471 h 2278471"/>
              <a:gd name="connsiteX5" fmla="*/ 0 w 3638310"/>
              <a:gd name="connsiteY5" fmla="*/ 379753 h 2278471"/>
              <a:gd name="connsiteX6" fmla="*/ 379753 w 3638310"/>
              <a:gd name="connsiteY6" fmla="*/ 0 h 227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8310" h="2278471">
                <a:moveTo>
                  <a:pt x="379753" y="0"/>
                </a:moveTo>
                <a:lnTo>
                  <a:pt x="3638310" y="0"/>
                </a:lnTo>
                <a:lnTo>
                  <a:pt x="3638310" y="1898718"/>
                </a:lnTo>
                <a:cubicBezTo>
                  <a:pt x="3638310" y="2108450"/>
                  <a:pt x="3468289" y="2278471"/>
                  <a:pt x="3258557" y="2278471"/>
                </a:cubicBezTo>
                <a:lnTo>
                  <a:pt x="0" y="2278471"/>
                </a:lnTo>
                <a:lnTo>
                  <a:pt x="0" y="379753"/>
                </a:lnTo>
                <a:cubicBezTo>
                  <a:pt x="0" y="170021"/>
                  <a:pt x="170021" y="0"/>
                  <a:pt x="379753" y="0"/>
                </a:cubicBezTo>
                <a:close/>
              </a:path>
            </a:pathLst>
          </a:custGeom>
          <a:ln w="76200">
            <a:solidFill>
              <a:srgbClr val="FE5000"/>
            </a:solidFill>
          </a:ln>
          <a:effectLst>
            <a:outerShdw blurRad="254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98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6E6A94D7-8431-4099-A49B-6848D8C153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" y="-305"/>
            <a:ext cx="9301439" cy="1360447"/>
          </a:xfrm>
          <a:prstGeom prst="rect">
            <a:avLst/>
          </a:prstGeom>
        </p:spPr>
      </p:pic>
      <p:sp>
        <p:nvSpPr>
          <p:cNvPr id="23" name="Retângulo: Cantos Diagonais Recortados 22">
            <a:extLst>
              <a:ext uri="{FF2B5EF4-FFF2-40B4-BE49-F238E27FC236}">
                <a16:creationId xmlns:a16="http://schemas.microsoft.com/office/drawing/2014/main" id="{794E3242-4892-4A23-926C-8CFEAA43B7A6}"/>
              </a:ext>
            </a:extLst>
          </p:cNvPr>
          <p:cNvSpPr/>
          <p:nvPr/>
        </p:nvSpPr>
        <p:spPr>
          <a:xfrm>
            <a:off x="688554" y="5306198"/>
            <a:ext cx="9234000" cy="900000"/>
          </a:xfrm>
          <a:prstGeom prst="snip2DiagRect">
            <a:avLst/>
          </a:prstGeom>
          <a:solidFill>
            <a:srgbClr val="00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o produto </a:t>
            </a:r>
            <a:r>
              <a:rPr lang="pt-BR" sz="1600" b="1" dirty="0">
                <a:solidFill>
                  <a:srgbClr val="307F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MUNEVITAN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 MELHORA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sistema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IMUNOLÓGICO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natural!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F6EC8A6F-6414-4A54-A3DA-FBCCD1F96086}"/>
              </a:ext>
            </a:extLst>
          </p:cNvPr>
          <p:cNvSpPr/>
          <p:nvPr/>
        </p:nvSpPr>
        <p:spPr>
          <a:xfrm>
            <a:off x="688554" y="2305713"/>
            <a:ext cx="9233775" cy="698400"/>
          </a:xfrm>
          <a:prstGeom prst="snip2Diag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B9053B9-0668-49F8-AA17-FA692482BC0C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8F720-2412-4063-8B86-A6C8714630D4}"/>
              </a:ext>
            </a:extLst>
          </p:cNvPr>
          <p:cNvSpPr txBox="1"/>
          <p:nvPr/>
        </p:nvSpPr>
        <p:spPr>
          <a:xfrm>
            <a:off x="5089480" y="229455"/>
            <a:ext cx="2700000" cy="648000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com as vendas de: paracetamol,</a:t>
            </a:r>
          </a:p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Dipirona, </a:t>
            </a:r>
            <a:r>
              <a:rPr lang="pt-BR" sz="1000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neosoro</a:t>
            </a:r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antigripais, antibióticos, </a:t>
            </a:r>
          </a:p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Antifúngicos, aciclovir.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991252" y="3055936"/>
            <a:ext cx="84600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fez um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POTENTE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sua imunidade este ano? 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991252" y="3653482"/>
            <a:ext cx="84600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deixar seu organismo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FORTE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chances de infecções virais? 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  <a:endParaRPr lang="pt-BR" sz="1200" b="1" dirty="0">
              <a:solidFill>
                <a:srgbClr val="E4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991252" y="4198282"/>
            <a:ext cx="8460000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Enquanto você trata os sintomas com seu ANTIGRIPAL, ANTIBIÓTICO, ANTIFÚNGICO, PARACETAMOL, ACICLOVIR; você já realizou um tratamento para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SEU ORGANISMO e DIMINUIR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recorrência DAS INFECÇÕES? 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1AD51E3-5F03-43A4-A38D-C74A9239675B}"/>
              </a:ext>
            </a:extLst>
          </p:cNvPr>
          <p:cNvCxnSpPr>
            <a:cxnSpLocks/>
          </p:cNvCxnSpPr>
          <p:nvPr/>
        </p:nvCxnSpPr>
        <p:spPr>
          <a:xfrm flipV="1">
            <a:off x="1334156" y="3554380"/>
            <a:ext cx="8100000" cy="0"/>
          </a:xfrm>
          <a:prstGeom prst="line">
            <a:avLst/>
          </a:prstGeom>
          <a:ln w="9525"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E4C940D-EC26-43C8-BAEE-48404E39C2B3}"/>
              </a:ext>
            </a:extLst>
          </p:cNvPr>
          <p:cNvCxnSpPr>
            <a:cxnSpLocks/>
          </p:cNvCxnSpPr>
          <p:nvPr/>
        </p:nvCxnSpPr>
        <p:spPr>
          <a:xfrm flipV="1">
            <a:off x="1334156" y="4115630"/>
            <a:ext cx="8100000" cy="0"/>
          </a:xfrm>
          <a:prstGeom prst="line">
            <a:avLst/>
          </a:prstGeom>
          <a:ln w="9525">
            <a:solidFill>
              <a:srgbClr val="002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Diagonais Recortados 26">
            <a:extLst>
              <a:ext uri="{FF2B5EF4-FFF2-40B4-BE49-F238E27FC236}">
                <a16:creationId xmlns:a16="http://schemas.microsoft.com/office/drawing/2014/main" id="{B35A4708-3A58-4E17-9653-C33B051AA27B}"/>
              </a:ext>
            </a:extLst>
          </p:cNvPr>
          <p:cNvSpPr/>
          <p:nvPr/>
        </p:nvSpPr>
        <p:spPr>
          <a:xfrm>
            <a:off x="-914401" y="193455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808189" y="108204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CA9A9B5-F80F-483B-9EA8-8821A11404D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E2B8EE6-8CB3-44F1-8EAF-F74A4FE45659}"/>
              </a:ext>
            </a:extLst>
          </p:cNvPr>
          <p:cNvSpPr txBox="1"/>
          <p:nvPr/>
        </p:nvSpPr>
        <p:spPr>
          <a:xfrm>
            <a:off x="4972498" y="1251044"/>
            <a:ext cx="1404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R$ 89,99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B1786C5-06F7-4A63-949D-60E48B8BDD9A}"/>
              </a:ext>
            </a:extLst>
          </p:cNvPr>
          <p:cNvSpPr txBox="1"/>
          <p:nvPr/>
        </p:nvSpPr>
        <p:spPr>
          <a:xfrm>
            <a:off x="1917642" y="1251044"/>
            <a:ext cx="1404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0026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R$ 39,99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DAB5ED-5639-4466-A62B-44D512EAE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12081" r="29977" b="16907"/>
          <a:stretch/>
        </p:blipFill>
        <p:spPr>
          <a:xfrm>
            <a:off x="1488684" y="1014775"/>
            <a:ext cx="626425" cy="11298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E668DE-07BC-4247-8425-0976F01852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24144" r="15923" b="22594"/>
          <a:stretch/>
        </p:blipFill>
        <p:spPr>
          <a:xfrm>
            <a:off x="4063792" y="1189356"/>
            <a:ext cx="1059428" cy="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39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325</Words>
  <Application>Microsoft Office PowerPoint</Application>
  <PresentationFormat>Papel A4 (210 x 297 mm)</PresentationFormat>
  <Paragraphs>45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17</cp:revision>
  <dcterms:created xsi:type="dcterms:W3CDTF">2024-01-15T13:46:13Z</dcterms:created>
  <dcterms:modified xsi:type="dcterms:W3CDTF">2024-04-29T11:54:02Z</dcterms:modified>
</cp:coreProperties>
</file>