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256" r:id="rId2"/>
    <p:sldId id="419" r:id="rId3"/>
    <p:sldId id="423" r:id="rId4"/>
    <p:sldId id="257" r:id="rId5"/>
    <p:sldId id="430" r:id="rId6"/>
    <p:sldId id="431" r:id="rId7"/>
    <p:sldId id="432" r:id="rId8"/>
    <p:sldId id="422" r:id="rId9"/>
    <p:sldId id="266" r:id="rId10"/>
    <p:sldId id="433" r:id="rId11"/>
    <p:sldId id="273" r:id="rId12"/>
  </p:sldIdLst>
  <p:sldSz cx="12192000" cy="6858000"/>
  <p:notesSz cx="6858000" cy="9947275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dresa Rodrigues da Silveira" initials="ARdS" lastIdx="1" clrIdx="0">
    <p:extLst>
      <p:ext uri="{19B8F6BF-5375-455C-9EA6-DF929625EA0E}">
        <p15:presenceInfo xmlns:p15="http://schemas.microsoft.com/office/powerpoint/2012/main" userId="cc14839490d127f9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36B"/>
    <a:srgbClr val="E54301"/>
    <a:srgbClr val="ED6E00"/>
    <a:srgbClr val="90B7C8"/>
    <a:srgbClr val="96D608"/>
    <a:srgbClr val="28867D"/>
    <a:srgbClr val="FFFFFF"/>
    <a:srgbClr val="007065"/>
    <a:srgbClr val="7030A0"/>
    <a:srgbClr val="A1CC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6412" autoAdjust="0"/>
  </p:normalViewPr>
  <p:slideViewPr>
    <p:cSldViewPr snapToGrid="0">
      <p:cViewPr varScale="1">
        <p:scale>
          <a:sx n="59" d="100"/>
          <a:sy n="59" d="100"/>
        </p:scale>
        <p:origin x="1068" y="7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42" d="100"/>
          <a:sy n="42" d="100"/>
        </p:scale>
        <p:origin x="3054" y="5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8857880-8B29-4521-91FE-AEA6BD0FCA5B}" type="doc">
      <dgm:prSet loTypeId="urn:microsoft.com/office/officeart/2008/layout/AlternatingHexagon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CDCDFF3D-5D64-4D68-A5A7-36BACB3BDAF1}">
      <dgm:prSet phldrT="[Texto]" custT="1"/>
      <dgm:spPr>
        <a:solidFill>
          <a:srgbClr val="ED6E00"/>
        </a:solidFill>
        <a:ln>
          <a:solidFill>
            <a:srgbClr val="E54301"/>
          </a:solidFill>
        </a:ln>
      </dgm:spPr>
      <dgm:t>
        <a:bodyPr/>
        <a:lstStyle/>
        <a:p>
          <a:r>
            <a:rPr lang="pt-BR" sz="1400" dirty="0">
              <a:latin typeface="Arial" panose="020B0604020202020204" pitchFamily="34" charset="0"/>
              <a:cs typeface="Arial" panose="020B0604020202020204" pitchFamily="34" charset="0"/>
            </a:rPr>
            <a:t>CONTRIBUI PARA O CONFORTO NA GARGANTA</a:t>
          </a:r>
        </a:p>
      </dgm:t>
    </dgm:pt>
    <dgm:pt modelId="{C679A10B-7268-49D2-8F79-B3AB621BE925}" type="parTrans" cxnId="{BDD70905-E35C-434E-A30C-BCEA99D4ECFC}">
      <dgm:prSet/>
      <dgm:spPr/>
      <dgm:t>
        <a:bodyPr/>
        <a:lstStyle/>
        <a:p>
          <a:endParaRPr lang="pt-BR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A41B369-6419-410B-8583-CAD7C11AFDBB}" type="sibTrans" cxnId="{BDD70905-E35C-434E-A30C-BCEA99D4ECFC}">
      <dgm:prSet custT="1"/>
      <dgm:spPr>
        <a:solidFill>
          <a:srgbClr val="ED6E00"/>
        </a:solidFill>
        <a:ln>
          <a:solidFill>
            <a:srgbClr val="E54301"/>
          </a:solidFill>
        </a:ln>
      </dgm:spPr>
      <dgm:t>
        <a:bodyPr/>
        <a:lstStyle/>
        <a:p>
          <a:endParaRPr lang="pt-BR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315D793-FD25-4775-A17B-3C078A61F05B}">
      <dgm:prSet phldrT="[Texto]" custT="1"/>
      <dgm:spPr/>
      <dgm:t>
        <a:bodyPr/>
        <a:lstStyle/>
        <a:p>
          <a:endParaRPr lang="pt-BR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D1FBB89-3016-4AEF-B3E4-41BFDC049357}" type="parTrans" cxnId="{79C72160-17BC-4658-A17C-203A92228FE3}">
      <dgm:prSet/>
      <dgm:spPr/>
      <dgm:t>
        <a:bodyPr/>
        <a:lstStyle/>
        <a:p>
          <a:endParaRPr lang="pt-BR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FE7C095-D3D8-4762-859F-7C6BD272EF3D}" type="sibTrans" cxnId="{79C72160-17BC-4658-A17C-203A92228FE3}">
      <dgm:prSet/>
      <dgm:spPr/>
      <dgm:t>
        <a:bodyPr/>
        <a:lstStyle/>
        <a:p>
          <a:endParaRPr lang="pt-BR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FF30781-7E0C-4C74-A36B-BC62D6BD1387}">
      <dgm:prSet phldrT="[Texto]" custT="1"/>
      <dgm:spPr>
        <a:solidFill>
          <a:srgbClr val="ED6E00"/>
        </a:solidFill>
        <a:ln>
          <a:solidFill>
            <a:srgbClr val="E54301"/>
          </a:solidFill>
        </a:ln>
      </dgm:spPr>
      <dgm:t>
        <a:bodyPr/>
        <a:lstStyle/>
        <a:p>
          <a:r>
            <a:rPr lang="pt-BR" sz="1400" dirty="0">
              <a:latin typeface="Arial" panose="020B0604020202020204" pitchFamily="34" charset="0"/>
              <a:cs typeface="Arial" panose="020B0604020202020204" pitchFamily="34" charset="0"/>
            </a:rPr>
            <a:t>AUXILIA NO SISTEMA RESPIRATÓRIO</a:t>
          </a:r>
        </a:p>
      </dgm:t>
    </dgm:pt>
    <dgm:pt modelId="{986399B6-1C29-453A-B151-ADA2A50634F0}" type="parTrans" cxnId="{A795D541-0E77-4AB7-8B30-1594FAB02D6A}">
      <dgm:prSet/>
      <dgm:spPr/>
      <dgm:t>
        <a:bodyPr/>
        <a:lstStyle/>
        <a:p>
          <a:endParaRPr lang="pt-BR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B09554F-6ADC-4950-84AC-66A7DB79C030}" type="sibTrans" cxnId="{A795D541-0E77-4AB7-8B30-1594FAB02D6A}">
      <dgm:prSet custT="1"/>
      <dgm:spPr>
        <a:solidFill>
          <a:srgbClr val="ED6E00"/>
        </a:solidFill>
        <a:ln>
          <a:solidFill>
            <a:srgbClr val="E54301"/>
          </a:solidFill>
        </a:ln>
      </dgm:spPr>
      <dgm:t>
        <a:bodyPr/>
        <a:lstStyle/>
        <a:p>
          <a:endParaRPr lang="pt-BR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2B2800F-6BFC-4628-BC5B-EB23D9C142C3}">
      <dgm:prSet phldrT="[Texto]" custT="1"/>
      <dgm:spPr/>
      <dgm:t>
        <a:bodyPr/>
        <a:lstStyle/>
        <a:p>
          <a:endParaRPr lang="pt-BR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5083E85-923B-42E9-A2FF-770BB2C1B3CE}" type="parTrans" cxnId="{2AEFABC4-2F59-4051-8B84-18D5097BA86E}">
      <dgm:prSet/>
      <dgm:spPr/>
      <dgm:t>
        <a:bodyPr/>
        <a:lstStyle/>
        <a:p>
          <a:endParaRPr lang="pt-BR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17537A6-0AB3-4ABF-B775-6FD2BBB41041}" type="sibTrans" cxnId="{2AEFABC4-2F59-4051-8B84-18D5097BA86E}">
      <dgm:prSet/>
      <dgm:spPr/>
      <dgm:t>
        <a:bodyPr/>
        <a:lstStyle/>
        <a:p>
          <a:endParaRPr lang="pt-BR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F96DDD5-2FF1-4F1C-9615-3BD5D089A4DF}">
      <dgm:prSet phldrT="[Texto]" custT="1"/>
      <dgm:spPr>
        <a:solidFill>
          <a:srgbClr val="ED6E00"/>
        </a:solidFill>
        <a:ln>
          <a:solidFill>
            <a:srgbClr val="E54301"/>
          </a:solidFill>
        </a:ln>
      </dgm:spPr>
      <dgm:t>
        <a:bodyPr/>
        <a:lstStyle/>
        <a:p>
          <a:r>
            <a:rPr lang="pt-BR" sz="1400" dirty="0">
              <a:latin typeface="Arial" panose="020B0604020202020204" pitchFamily="34" charset="0"/>
              <a:cs typeface="Arial" panose="020B0604020202020204" pitchFamily="34" charset="0"/>
            </a:rPr>
            <a:t>SUAVIZA A TOSSE DE FORMA NATURAL</a:t>
          </a:r>
        </a:p>
      </dgm:t>
    </dgm:pt>
    <dgm:pt modelId="{1D85893E-38FE-45EB-B429-B23D56D10BE2}" type="parTrans" cxnId="{F52753FE-5CAB-42EE-83A3-D2F6B51DA979}">
      <dgm:prSet/>
      <dgm:spPr/>
      <dgm:t>
        <a:bodyPr/>
        <a:lstStyle/>
        <a:p>
          <a:endParaRPr lang="pt-BR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F7B07AD-8910-4515-B5FC-786E96F99E9A}" type="sibTrans" cxnId="{F52753FE-5CAB-42EE-83A3-D2F6B51DA979}">
      <dgm:prSet custT="1"/>
      <dgm:spPr>
        <a:solidFill>
          <a:srgbClr val="ED6E00"/>
        </a:solidFill>
        <a:ln>
          <a:solidFill>
            <a:srgbClr val="E54301"/>
          </a:solidFill>
        </a:ln>
      </dgm:spPr>
      <dgm:t>
        <a:bodyPr/>
        <a:lstStyle/>
        <a:p>
          <a:endParaRPr lang="pt-BR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5BB4C37-8B95-41E8-AE80-D36A484F12F2}">
      <dgm:prSet phldrT="[Texto]" custT="1"/>
      <dgm:spPr/>
      <dgm:t>
        <a:bodyPr/>
        <a:lstStyle/>
        <a:p>
          <a:endParaRPr lang="pt-BR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B396F2A-830F-451B-87DB-B0923154ABB2}" type="parTrans" cxnId="{F25DA64F-C0AE-4E17-80F8-F74B78035C10}">
      <dgm:prSet/>
      <dgm:spPr/>
      <dgm:t>
        <a:bodyPr/>
        <a:lstStyle/>
        <a:p>
          <a:endParaRPr lang="pt-BR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9177C07-43BD-4ACB-A957-35EFB421B7DB}" type="sibTrans" cxnId="{F25DA64F-C0AE-4E17-80F8-F74B78035C10}">
      <dgm:prSet/>
      <dgm:spPr/>
      <dgm:t>
        <a:bodyPr/>
        <a:lstStyle/>
        <a:p>
          <a:endParaRPr lang="pt-BR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FFF3821-4A18-4C52-95B3-E2E9F30CD2FD}">
      <dgm:prSet custT="1"/>
      <dgm:spPr>
        <a:solidFill>
          <a:srgbClr val="ED6E00"/>
        </a:solidFill>
        <a:ln>
          <a:solidFill>
            <a:srgbClr val="E54301"/>
          </a:solidFill>
        </a:ln>
      </dgm:spPr>
      <dgm:t>
        <a:bodyPr/>
        <a:lstStyle/>
        <a:p>
          <a:r>
            <a:rPr lang="pt-BR" sz="1400" dirty="0">
              <a:latin typeface="Arial" panose="020B0604020202020204" pitchFamily="34" charset="0"/>
              <a:cs typeface="Arial" panose="020B0604020202020204" pitchFamily="34" charset="0"/>
            </a:rPr>
            <a:t>FORTALECE A IMUNIDADE</a:t>
          </a:r>
        </a:p>
      </dgm:t>
    </dgm:pt>
    <dgm:pt modelId="{F3397D0E-F837-45BF-8215-5F45C3D6B768}" type="parTrans" cxnId="{92271A1C-E5E5-45B0-A054-A788009FE3E6}">
      <dgm:prSet/>
      <dgm:spPr/>
      <dgm:t>
        <a:bodyPr/>
        <a:lstStyle/>
        <a:p>
          <a:endParaRPr lang="pt-BR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0860111-53E7-4319-AE6A-6B2461AE6AC9}" type="sibTrans" cxnId="{92271A1C-E5E5-45B0-A054-A788009FE3E6}">
      <dgm:prSet custT="1"/>
      <dgm:spPr>
        <a:solidFill>
          <a:srgbClr val="ED6E00"/>
        </a:solidFill>
        <a:ln>
          <a:solidFill>
            <a:srgbClr val="E54301"/>
          </a:solidFill>
        </a:ln>
      </dgm:spPr>
      <dgm:t>
        <a:bodyPr/>
        <a:lstStyle/>
        <a:p>
          <a:endParaRPr lang="pt-BR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1B65DA4-D735-4487-8B7F-E49A0601EF07}" type="pres">
      <dgm:prSet presAssocID="{08857880-8B29-4521-91FE-AEA6BD0FCA5B}" presName="Name0" presStyleCnt="0">
        <dgm:presLayoutVars>
          <dgm:chMax/>
          <dgm:chPref/>
          <dgm:dir/>
          <dgm:animLvl val="lvl"/>
        </dgm:presLayoutVars>
      </dgm:prSet>
      <dgm:spPr/>
    </dgm:pt>
    <dgm:pt modelId="{F7E04671-56DB-4A84-AD45-6834705ED765}" type="pres">
      <dgm:prSet presAssocID="{CDCDFF3D-5D64-4D68-A5A7-36BACB3BDAF1}" presName="composite" presStyleCnt="0"/>
      <dgm:spPr/>
    </dgm:pt>
    <dgm:pt modelId="{E6DDE799-1E06-43D6-8157-6803A7ED7CDF}" type="pres">
      <dgm:prSet presAssocID="{CDCDFF3D-5D64-4D68-A5A7-36BACB3BDAF1}" presName="Parent1" presStyleLbl="node1" presStyleIdx="0" presStyleCnt="8">
        <dgm:presLayoutVars>
          <dgm:chMax val="1"/>
          <dgm:chPref val="1"/>
          <dgm:bulletEnabled val="1"/>
        </dgm:presLayoutVars>
      </dgm:prSet>
      <dgm:spPr/>
    </dgm:pt>
    <dgm:pt modelId="{21932136-102D-442F-8D00-5D33278EFA12}" type="pres">
      <dgm:prSet presAssocID="{CDCDFF3D-5D64-4D68-A5A7-36BACB3BDAF1}" presName="Childtext1" presStyleLbl="revTx" presStyleIdx="0" presStyleCnt="4">
        <dgm:presLayoutVars>
          <dgm:chMax val="0"/>
          <dgm:chPref val="0"/>
          <dgm:bulletEnabled val="1"/>
        </dgm:presLayoutVars>
      </dgm:prSet>
      <dgm:spPr/>
    </dgm:pt>
    <dgm:pt modelId="{38FA370A-FC54-4116-85A8-DAA814CF1143}" type="pres">
      <dgm:prSet presAssocID="{CDCDFF3D-5D64-4D68-A5A7-36BACB3BDAF1}" presName="BalanceSpacing" presStyleCnt="0"/>
      <dgm:spPr/>
    </dgm:pt>
    <dgm:pt modelId="{2C974FDF-80C2-4FA9-A671-4CAE800A4F7D}" type="pres">
      <dgm:prSet presAssocID="{CDCDFF3D-5D64-4D68-A5A7-36BACB3BDAF1}" presName="BalanceSpacing1" presStyleCnt="0"/>
      <dgm:spPr/>
    </dgm:pt>
    <dgm:pt modelId="{45A42A30-E89C-4037-8C0C-48FCA292F534}" type="pres">
      <dgm:prSet presAssocID="{3A41B369-6419-410B-8583-CAD7C11AFDBB}" presName="Accent1Text" presStyleLbl="node1" presStyleIdx="1" presStyleCnt="8"/>
      <dgm:spPr/>
    </dgm:pt>
    <dgm:pt modelId="{F1B0E5DC-FE1D-49A1-B81D-2C25807B4BCF}" type="pres">
      <dgm:prSet presAssocID="{3A41B369-6419-410B-8583-CAD7C11AFDBB}" presName="spaceBetweenRectangles" presStyleCnt="0"/>
      <dgm:spPr/>
    </dgm:pt>
    <dgm:pt modelId="{62E8E55D-7C61-483A-9945-A55E4C99BA4D}" type="pres">
      <dgm:prSet presAssocID="{8FF30781-7E0C-4C74-A36B-BC62D6BD1387}" presName="composite" presStyleCnt="0"/>
      <dgm:spPr/>
    </dgm:pt>
    <dgm:pt modelId="{6CCA1256-7FD4-4731-89EE-7FEF8BEB3901}" type="pres">
      <dgm:prSet presAssocID="{8FF30781-7E0C-4C74-A36B-BC62D6BD1387}" presName="Parent1" presStyleLbl="node1" presStyleIdx="2" presStyleCnt="8">
        <dgm:presLayoutVars>
          <dgm:chMax val="1"/>
          <dgm:chPref val="1"/>
          <dgm:bulletEnabled val="1"/>
        </dgm:presLayoutVars>
      </dgm:prSet>
      <dgm:spPr/>
    </dgm:pt>
    <dgm:pt modelId="{CC4F3474-D36F-4211-9549-73451E530963}" type="pres">
      <dgm:prSet presAssocID="{8FF30781-7E0C-4C74-A36B-BC62D6BD1387}" presName="Childtext1" presStyleLbl="revTx" presStyleIdx="1" presStyleCnt="4">
        <dgm:presLayoutVars>
          <dgm:chMax val="0"/>
          <dgm:chPref val="0"/>
          <dgm:bulletEnabled val="1"/>
        </dgm:presLayoutVars>
      </dgm:prSet>
      <dgm:spPr/>
    </dgm:pt>
    <dgm:pt modelId="{35F6B2D2-2449-44EB-AF97-83CD960FB155}" type="pres">
      <dgm:prSet presAssocID="{8FF30781-7E0C-4C74-A36B-BC62D6BD1387}" presName="BalanceSpacing" presStyleCnt="0"/>
      <dgm:spPr/>
    </dgm:pt>
    <dgm:pt modelId="{0F4A4DFD-7159-4C5C-AE5B-0DFA52ED7671}" type="pres">
      <dgm:prSet presAssocID="{8FF30781-7E0C-4C74-A36B-BC62D6BD1387}" presName="BalanceSpacing1" presStyleCnt="0"/>
      <dgm:spPr/>
    </dgm:pt>
    <dgm:pt modelId="{BF0C139B-B3A7-4E51-AFDD-6FE9B3B82085}" type="pres">
      <dgm:prSet presAssocID="{6B09554F-6ADC-4950-84AC-66A7DB79C030}" presName="Accent1Text" presStyleLbl="node1" presStyleIdx="3" presStyleCnt="8"/>
      <dgm:spPr/>
    </dgm:pt>
    <dgm:pt modelId="{D3E1536A-2888-41F9-AA82-DC92697DCF1A}" type="pres">
      <dgm:prSet presAssocID="{6B09554F-6ADC-4950-84AC-66A7DB79C030}" presName="spaceBetweenRectangles" presStyleCnt="0"/>
      <dgm:spPr/>
    </dgm:pt>
    <dgm:pt modelId="{85EB9FA2-5F4E-4F12-80C9-CD92363F4EAE}" type="pres">
      <dgm:prSet presAssocID="{FF96DDD5-2FF1-4F1C-9615-3BD5D089A4DF}" presName="composite" presStyleCnt="0"/>
      <dgm:spPr/>
    </dgm:pt>
    <dgm:pt modelId="{2ED7DC1A-5F3C-4D46-AB97-4DFB01B90C50}" type="pres">
      <dgm:prSet presAssocID="{FF96DDD5-2FF1-4F1C-9615-3BD5D089A4DF}" presName="Parent1" presStyleLbl="node1" presStyleIdx="4" presStyleCnt="8">
        <dgm:presLayoutVars>
          <dgm:chMax val="1"/>
          <dgm:chPref val="1"/>
          <dgm:bulletEnabled val="1"/>
        </dgm:presLayoutVars>
      </dgm:prSet>
      <dgm:spPr/>
    </dgm:pt>
    <dgm:pt modelId="{1A454EB4-0267-4930-9CDA-F5ADC3EDFBE4}" type="pres">
      <dgm:prSet presAssocID="{FF96DDD5-2FF1-4F1C-9615-3BD5D089A4DF}" presName="Childtext1" presStyleLbl="revTx" presStyleIdx="2" presStyleCnt="4">
        <dgm:presLayoutVars>
          <dgm:chMax val="0"/>
          <dgm:chPref val="0"/>
          <dgm:bulletEnabled val="1"/>
        </dgm:presLayoutVars>
      </dgm:prSet>
      <dgm:spPr/>
    </dgm:pt>
    <dgm:pt modelId="{416B3864-44DA-41CC-A225-B18051C50A95}" type="pres">
      <dgm:prSet presAssocID="{FF96DDD5-2FF1-4F1C-9615-3BD5D089A4DF}" presName="BalanceSpacing" presStyleCnt="0"/>
      <dgm:spPr/>
    </dgm:pt>
    <dgm:pt modelId="{B4E23220-72E9-4EEE-8762-BF6C72924FD6}" type="pres">
      <dgm:prSet presAssocID="{FF96DDD5-2FF1-4F1C-9615-3BD5D089A4DF}" presName="BalanceSpacing1" presStyleCnt="0"/>
      <dgm:spPr/>
    </dgm:pt>
    <dgm:pt modelId="{0AE2AE60-4BA2-40AF-B3F3-0DA1AAB36692}" type="pres">
      <dgm:prSet presAssocID="{DF7B07AD-8910-4515-B5FC-786E96F99E9A}" presName="Accent1Text" presStyleLbl="node1" presStyleIdx="5" presStyleCnt="8"/>
      <dgm:spPr/>
    </dgm:pt>
    <dgm:pt modelId="{36F0416B-18EA-47AC-B0CA-7D872A39D415}" type="pres">
      <dgm:prSet presAssocID="{DF7B07AD-8910-4515-B5FC-786E96F99E9A}" presName="spaceBetweenRectangles" presStyleCnt="0"/>
      <dgm:spPr/>
    </dgm:pt>
    <dgm:pt modelId="{65E165CB-5B68-433A-8949-ECE1CE532DAB}" type="pres">
      <dgm:prSet presAssocID="{BFFF3821-4A18-4C52-95B3-E2E9F30CD2FD}" presName="composite" presStyleCnt="0"/>
      <dgm:spPr/>
    </dgm:pt>
    <dgm:pt modelId="{4D8C6F33-3D8B-4CEB-9A0F-BB2AD6D13BFA}" type="pres">
      <dgm:prSet presAssocID="{BFFF3821-4A18-4C52-95B3-E2E9F30CD2FD}" presName="Parent1" presStyleLbl="node1" presStyleIdx="6" presStyleCnt="8">
        <dgm:presLayoutVars>
          <dgm:chMax val="1"/>
          <dgm:chPref val="1"/>
          <dgm:bulletEnabled val="1"/>
        </dgm:presLayoutVars>
      </dgm:prSet>
      <dgm:spPr/>
    </dgm:pt>
    <dgm:pt modelId="{31721B6B-2869-495F-9DE3-1D14D60660AB}" type="pres">
      <dgm:prSet presAssocID="{BFFF3821-4A18-4C52-95B3-E2E9F30CD2FD}" presName="Childtext1" presStyleLbl="revTx" presStyleIdx="3" presStyleCnt="4">
        <dgm:presLayoutVars>
          <dgm:chMax val="0"/>
          <dgm:chPref val="0"/>
          <dgm:bulletEnabled val="1"/>
        </dgm:presLayoutVars>
      </dgm:prSet>
      <dgm:spPr/>
    </dgm:pt>
    <dgm:pt modelId="{E8435404-E387-4870-9277-C89E553E8641}" type="pres">
      <dgm:prSet presAssocID="{BFFF3821-4A18-4C52-95B3-E2E9F30CD2FD}" presName="BalanceSpacing" presStyleCnt="0"/>
      <dgm:spPr/>
    </dgm:pt>
    <dgm:pt modelId="{3273B590-E2EE-4A01-9A06-C4FF9BE30ED8}" type="pres">
      <dgm:prSet presAssocID="{BFFF3821-4A18-4C52-95B3-E2E9F30CD2FD}" presName="BalanceSpacing1" presStyleCnt="0"/>
      <dgm:spPr/>
    </dgm:pt>
    <dgm:pt modelId="{756AB80A-0EC4-48C6-8B33-745078D13393}" type="pres">
      <dgm:prSet presAssocID="{F0860111-53E7-4319-AE6A-6B2461AE6AC9}" presName="Accent1Text" presStyleLbl="node1" presStyleIdx="7" presStyleCnt="8"/>
      <dgm:spPr/>
    </dgm:pt>
  </dgm:ptLst>
  <dgm:cxnLst>
    <dgm:cxn modelId="{BDD70905-E35C-434E-A30C-BCEA99D4ECFC}" srcId="{08857880-8B29-4521-91FE-AEA6BD0FCA5B}" destId="{CDCDFF3D-5D64-4D68-A5A7-36BACB3BDAF1}" srcOrd="0" destOrd="0" parTransId="{C679A10B-7268-49D2-8F79-B3AB621BE925}" sibTransId="{3A41B369-6419-410B-8583-CAD7C11AFDBB}"/>
    <dgm:cxn modelId="{5628EB0B-0E89-42C4-98C0-BCAC208DDD7F}" type="presOf" srcId="{DF7B07AD-8910-4515-B5FC-786E96F99E9A}" destId="{0AE2AE60-4BA2-40AF-B3F3-0DA1AAB36692}" srcOrd="0" destOrd="0" presId="urn:microsoft.com/office/officeart/2008/layout/AlternatingHexagons"/>
    <dgm:cxn modelId="{92271A1C-E5E5-45B0-A054-A788009FE3E6}" srcId="{08857880-8B29-4521-91FE-AEA6BD0FCA5B}" destId="{BFFF3821-4A18-4C52-95B3-E2E9F30CD2FD}" srcOrd="3" destOrd="0" parTransId="{F3397D0E-F837-45BF-8215-5F45C3D6B768}" sibTransId="{F0860111-53E7-4319-AE6A-6B2461AE6AC9}"/>
    <dgm:cxn modelId="{79C72160-17BC-4658-A17C-203A92228FE3}" srcId="{CDCDFF3D-5D64-4D68-A5A7-36BACB3BDAF1}" destId="{E315D793-FD25-4775-A17B-3C078A61F05B}" srcOrd="0" destOrd="0" parTransId="{4D1FBB89-3016-4AEF-B3E4-41BFDC049357}" sibTransId="{7FE7C095-D3D8-4762-859F-7C6BD272EF3D}"/>
    <dgm:cxn modelId="{A795D541-0E77-4AB7-8B30-1594FAB02D6A}" srcId="{08857880-8B29-4521-91FE-AEA6BD0FCA5B}" destId="{8FF30781-7E0C-4C74-A36B-BC62D6BD1387}" srcOrd="1" destOrd="0" parTransId="{986399B6-1C29-453A-B151-ADA2A50634F0}" sibTransId="{6B09554F-6ADC-4950-84AC-66A7DB79C030}"/>
    <dgm:cxn modelId="{285FC242-B5F1-484E-A419-8EBE3BF4A591}" type="presOf" srcId="{BFFF3821-4A18-4C52-95B3-E2E9F30CD2FD}" destId="{4D8C6F33-3D8B-4CEB-9A0F-BB2AD6D13BFA}" srcOrd="0" destOrd="0" presId="urn:microsoft.com/office/officeart/2008/layout/AlternatingHexagons"/>
    <dgm:cxn modelId="{F25DA64F-C0AE-4E17-80F8-F74B78035C10}" srcId="{FF96DDD5-2FF1-4F1C-9615-3BD5D089A4DF}" destId="{E5BB4C37-8B95-41E8-AE80-D36A484F12F2}" srcOrd="0" destOrd="0" parTransId="{6B396F2A-830F-451B-87DB-B0923154ABB2}" sibTransId="{19177C07-43BD-4ACB-A957-35EFB421B7DB}"/>
    <dgm:cxn modelId="{698ACF55-3C1F-4A7A-8124-ACD205B27233}" type="presOf" srcId="{E5BB4C37-8B95-41E8-AE80-D36A484F12F2}" destId="{1A454EB4-0267-4930-9CDA-F5ADC3EDFBE4}" srcOrd="0" destOrd="0" presId="urn:microsoft.com/office/officeart/2008/layout/AlternatingHexagons"/>
    <dgm:cxn modelId="{B6073597-85DE-47A5-A9A2-8A6A95BA97C3}" type="presOf" srcId="{B2B2800F-6BFC-4628-BC5B-EB23D9C142C3}" destId="{CC4F3474-D36F-4211-9549-73451E530963}" srcOrd="0" destOrd="0" presId="urn:microsoft.com/office/officeart/2008/layout/AlternatingHexagons"/>
    <dgm:cxn modelId="{32E44AA9-7E13-4F96-9CDC-A696DDB7F335}" type="presOf" srcId="{E315D793-FD25-4775-A17B-3C078A61F05B}" destId="{21932136-102D-442F-8D00-5D33278EFA12}" srcOrd="0" destOrd="0" presId="urn:microsoft.com/office/officeart/2008/layout/AlternatingHexagons"/>
    <dgm:cxn modelId="{E33F9DAF-D958-4694-8DE5-0A6010109FC4}" type="presOf" srcId="{CDCDFF3D-5D64-4D68-A5A7-36BACB3BDAF1}" destId="{E6DDE799-1E06-43D6-8157-6803A7ED7CDF}" srcOrd="0" destOrd="0" presId="urn:microsoft.com/office/officeart/2008/layout/AlternatingHexagons"/>
    <dgm:cxn modelId="{881146B1-23C1-404E-B4AC-F1258974B357}" type="presOf" srcId="{8FF30781-7E0C-4C74-A36B-BC62D6BD1387}" destId="{6CCA1256-7FD4-4731-89EE-7FEF8BEB3901}" srcOrd="0" destOrd="0" presId="urn:microsoft.com/office/officeart/2008/layout/AlternatingHexagons"/>
    <dgm:cxn modelId="{066CB1B7-F7D1-43AE-8AA0-8E5CC1D1932E}" type="presOf" srcId="{6B09554F-6ADC-4950-84AC-66A7DB79C030}" destId="{BF0C139B-B3A7-4E51-AFDD-6FE9B3B82085}" srcOrd="0" destOrd="0" presId="urn:microsoft.com/office/officeart/2008/layout/AlternatingHexagons"/>
    <dgm:cxn modelId="{2AEFABC4-2F59-4051-8B84-18D5097BA86E}" srcId="{8FF30781-7E0C-4C74-A36B-BC62D6BD1387}" destId="{B2B2800F-6BFC-4628-BC5B-EB23D9C142C3}" srcOrd="0" destOrd="0" parTransId="{65083E85-923B-42E9-A2FF-770BB2C1B3CE}" sibTransId="{017537A6-0AB3-4ABF-B775-6FD2BBB41041}"/>
    <dgm:cxn modelId="{1C3AAEC9-808B-4C68-AFA4-487F75C2C3C7}" type="presOf" srcId="{3A41B369-6419-410B-8583-CAD7C11AFDBB}" destId="{45A42A30-E89C-4037-8C0C-48FCA292F534}" srcOrd="0" destOrd="0" presId="urn:microsoft.com/office/officeart/2008/layout/AlternatingHexagons"/>
    <dgm:cxn modelId="{2E10D6D8-AF15-4F63-B7FD-2CCB8AC8882A}" type="presOf" srcId="{08857880-8B29-4521-91FE-AEA6BD0FCA5B}" destId="{C1B65DA4-D735-4487-8B7F-E49A0601EF07}" srcOrd="0" destOrd="0" presId="urn:microsoft.com/office/officeart/2008/layout/AlternatingHexagons"/>
    <dgm:cxn modelId="{254E8CDB-2FFA-4487-909F-C5C0B74B1E5A}" type="presOf" srcId="{FF96DDD5-2FF1-4F1C-9615-3BD5D089A4DF}" destId="{2ED7DC1A-5F3C-4D46-AB97-4DFB01B90C50}" srcOrd="0" destOrd="0" presId="urn:microsoft.com/office/officeart/2008/layout/AlternatingHexagons"/>
    <dgm:cxn modelId="{3EA1F9F1-69BE-4B55-9AFB-730183E3807F}" type="presOf" srcId="{F0860111-53E7-4319-AE6A-6B2461AE6AC9}" destId="{756AB80A-0EC4-48C6-8B33-745078D13393}" srcOrd="0" destOrd="0" presId="urn:microsoft.com/office/officeart/2008/layout/AlternatingHexagons"/>
    <dgm:cxn modelId="{F52753FE-5CAB-42EE-83A3-D2F6B51DA979}" srcId="{08857880-8B29-4521-91FE-AEA6BD0FCA5B}" destId="{FF96DDD5-2FF1-4F1C-9615-3BD5D089A4DF}" srcOrd="2" destOrd="0" parTransId="{1D85893E-38FE-45EB-B429-B23D56D10BE2}" sibTransId="{DF7B07AD-8910-4515-B5FC-786E96F99E9A}"/>
    <dgm:cxn modelId="{33FAD725-DEF5-4D50-8B3F-2A40847E29B9}" type="presParOf" srcId="{C1B65DA4-D735-4487-8B7F-E49A0601EF07}" destId="{F7E04671-56DB-4A84-AD45-6834705ED765}" srcOrd="0" destOrd="0" presId="urn:microsoft.com/office/officeart/2008/layout/AlternatingHexagons"/>
    <dgm:cxn modelId="{6479A22E-0AC2-4B28-98F5-80D11D3E9FB3}" type="presParOf" srcId="{F7E04671-56DB-4A84-AD45-6834705ED765}" destId="{E6DDE799-1E06-43D6-8157-6803A7ED7CDF}" srcOrd="0" destOrd="0" presId="urn:microsoft.com/office/officeart/2008/layout/AlternatingHexagons"/>
    <dgm:cxn modelId="{EFA59B65-74F2-4087-8586-12606A8F6E24}" type="presParOf" srcId="{F7E04671-56DB-4A84-AD45-6834705ED765}" destId="{21932136-102D-442F-8D00-5D33278EFA12}" srcOrd="1" destOrd="0" presId="urn:microsoft.com/office/officeart/2008/layout/AlternatingHexagons"/>
    <dgm:cxn modelId="{95026BE7-19A5-4EC6-8199-242FA587B246}" type="presParOf" srcId="{F7E04671-56DB-4A84-AD45-6834705ED765}" destId="{38FA370A-FC54-4116-85A8-DAA814CF1143}" srcOrd="2" destOrd="0" presId="urn:microsoft.com/office/officeart/2008/layout/AlternatingHexagons"/>
    <dgm:cxn modelId="{50AB3C37-5F42-4194-9ECC-3E39D62E8585}" type="presParOf" srcId="{F7E04671-56DB-4A84-AD45-6834705ED765}" destId="{2C974FDF-80C2-4FA9-A671-4CAE800A4F7D}" srcOrd="3" destOrd="0" presId="urn:microsoft.com/office/officeart/2008/layout/AlternatingHexagons"/>
    <dgm:cxn modelId="{0166B9FC-CE86-4F99-8E54-1E3005D4323D}" type="presParOf" srcId="{F7E04671-56DB-4A84-AD45-6834705ED765}" destId="{45A42A30-E89C-4037-8C0C-48FCA292F534}" srcOrd="4" destOrd="0" presId="urn:microsoft.com/office/officeart/2008/layout/AlternatingHexagons"/>
    <dgm:cxn modelId="{374EFB33-75B3-40DA-856C-535811F7CE41}" type="presParOf" srcId="{C1B65DA4-D735-4487-8B7F-E49A0601EF07}" destId="{F1B0E5DC-FE1D-49A1-B81D-2C25807B4BCF}" srcOrd="1" destOrd="0" presId="urn:microsoft.com/office/officeart/2008/layout/AlternatingHexagons"/>
    <dgm:cxn modelId="{99973932-04ED-4C0F-A811-CCB5264D0154}" type="presParOf" srcId="{C1B65DA4-D735-4487-8B7F-E49A0601EF07}" destId="{62E8E55D-7C61-483A-9945-A55E4C99BA4D}" srcOrd="2" destOrd="0" presId="urn:microsoft.com/office/officeart/2008/layout/AlternatingHexagons"/>
    <dgm:cxn modelId="{EC32397F-7E7B-4D17-BEE2-94A1F295A0EB}" type="presParOf" srcId="{62E8E55D-7C61-483A-9945-A55E4C99BA4D}" destId="{6CCA1256-7FD4-4731-89EE-7FEF8BEB3901}" srcOrd="0" destOrd="0" presId="urn:microsoft.com/office/officeart/2008/layout/AlternatingHexagons"/>
    <dgm:cxn modelId="{2762D271-5952-42AB-8995-25F2D7934DAC}" type="presParOf" srcId="{62E8E55D-7C61-483A-9945-A55E4C99BA4D}" destId="{CC4F3474-D36F-4211-9549-73451E530963}" srcOrd="1" destOrd="0" presId="urn:microsoft.com/office/officeart/2008/layout/AlternatingHexagons"/>
    <dgm:cxn modelId="{AC0A75DE-A93A-4265-97D0-7BD8D9590E3D}" type="presParOf" srcId="{62E8E55D-7C61-483A-9945-A55E4C99BA4D}" destId="{35F6B2D2-2449-44EB-AF97-83CD960FB155}" srcOrd="2" destOrd="0" presId="urn:microsoft.com/office/officeart/2008/layout/AlternatingHexagons"/>
    <dgm:cxn modelId="{E49D7FF7-82A7-4771-AD9F-AFAE65AC8EDF}" type="presParOf" srcId="{62E8E55D-7C61-483A-9945-A55E4C99BA4D}" destId="{0F4A4DFD-7159-4C5C-AE5B-0DFA52ED7671}" srcOrd="3" destOrd="0" presId="urn:microsoft.com/office/officeart/2008/layout/AlternatingHexagons"/>
    <dgm:cxn modelId="{BB34325D-D577-4624-8BD9-D6DC4D023405}" type="presParOf" srcId="{62E8E55D-7C61-483A-9945-A55E4C99BA4D}" destId="{BF0C139B-B3A7-4E51-AFDD-6FE9B3B82085}" srcOrd="4" destOrd="0" presId="urn:microsoft.com/office/officeart/2008/layout/AlternatingHexagons"/>
    <dgm:cxn modelId="{03B73C3A-FFE0-4FAC-A2DF-A2EA8D1B7201}" type="presParOf" srcId="{C1B65DA4-D735-4487-8B7F-E49A0601EF07}" destId="{D3E1536A-2888-41F9-AA82-DC92697DCF1A}" srcOrd="3" destOrd="0" presId="urn:microsoft.com/office/officeart/2008/layout/AlternatingHexagons"/>
    <dgm:cxn modelId="{83431B4A-3F2B-4130-94DC-FB41BDE25B36}" type="presParOf" srcId="{C1B65DA4-D735-4487-8B7F-E49A0601EF07}" destId="{85EB9FA2-5F4E-4F12-80C9-CD92363F4EAE}" srcOrd="4" destOrd="0" presId="urn:microsoft.com/office/officeart/2008/layout/AlternatingHexagons"/>
    <dgm:cxn modelId="{48A4AC76-53E4-488E-983C-0B14B2EFBB33}" type="presParOf" srcId="{85EB9FA2-5F4E-4F12-80C9-CD92363F4EAE}" destId="{2ED7DC1A-5F3C-4D46-AB97-4DFB01B90C50}" srcOrd="0" destOrd="0" presId="urn:microsoft.com/office/officeart/2008/layout/AlternatingHexagons"/>
    <dgm:cxn modelId="{A10EDA04-9289-4C8D-9999-E093CB4660D3}" type="presParOf" srcId="{85EB9FA2-5F4E-4F12-80C9-CD92363F4EAE}" destId="{1A454EB4-0267-4930-9CDA-F5ADC3EDFBE4}" srcOrd="1" destOrd="0" presId="urn:microsoft.com/office/officeart/2008/layout/AlternatingHexagons"/>
    <dgm:cxn modelId="{E5F7BE05-BD24-4349-AF5A-DC75CE4A4CD5}" type="presParOf" srcId="{85EB9FA2-5F4E-4F12-80C9-CD92363F4EAE}" destId="{416B3864-44DA-41CC-A225-B18051C50A95}" srcOrd="2" destOrd="0" presId="urn:microsoft.com/office/officeart/2008/layout/AlternatingHexagons"/>
    <dgm:cxn modelId="{AC88CEBC-D199-4EF7-920C-962A7B0BCB93}" type="presParOf" srcId="{85EB9FA2-5F4E-4F12-80C9-CD92363F4EAE}" destId="{B4E23220-72E9-4EEE-8762-BF6C72924FD6}" srcOrd="3" destOrd="0" presId="urn:microsoft.com/office/officeart/2008/layout/AlternatingHexagons"/>
    <dgm:cxn modelId="{44688154-85B4-4839-9DB3-41816F57EE3D}" type="presParOf" srcId="{85EB9FA2-5F4E-4F12-80C9-CD92363F4EAE}" destId="{0AE2AE60-4BA2-40AF-B3F3-0DA1AAB36692}" srcOrd="4" destOrd="0" presId="urn:microsoft.com/office/officeart/2008/layout/AlternatingHexagons"/>
    <dgm:cxn modelId="{06AD1670-FDD5-4C16-AA0E-9C488E6FC42F}" type="presParOf" srcId="{C1B65DA4-D735-4487-8B7F-E49A0601EF07}" destId="{36F0416B-18EA-47AC-B0CA-7D872A39D415}" srcOrd="5" destOrd="0" presId="urn:microsoft.com/office/officeart/2008/layout/AlternatingHexagons"/>
    <dgm:cxn modelId="{EA85619E-4367-4268-B2DF-18F3FA52D9EB}" type="presParOf" srcId="{C1B65DA4-D735-4487-8B7F-E49A0601EF07}" destId="{65E165CB-5B68-433A-8949-ECE1CE532DAB}" srcOrd="6" destOrd="0" presId="urn:microsoft.com/office/officeart/2008/layout/AlternatingHexagons"/>
    <dgm:cxn modelId="{B3715AB9-F6E8-4599-B76E-CB9EF4316889}" type="presParOf" srcId="{65E165CB-5B68-433A-8949-ECE1CE532DAB}" destId="{4D8C6F33-3D8B-4CEB-9A0F-BB2AD6D13BFA}" srcOrd="0" destOrd="0" presId="urn:microsoft.com/office/officeart/2008/layout/AlternatingHexagons"/>
    <dgm:cxn modelId="{7484E2E8-2EBD-4E01-BB5E-F37DDC54B74B}" type="presParOf" srcId="{65E165CB-5B68-433A-8949-ECE1CE532DAB}" destId="{31721B6B-2869-495F-9DE3-1D14D60660AB}" srcOrd="1" destOrd="0" presId="urn:microsoft.com/office/officeart/2008/layout/AlternatingHexagons"/>
    <dgm:cxn modelId="{9FFD314E-CD8F-4445-900A-E0207C91C7FA}" type="presParOf" srcId="{65E165CB-5B68-433A-8949-ECE1CE532DAB}" destId="{E8435404-E387-4870-9277-C89E553E8641}" srcOrd="2" destOrd="0" presId="urn:microsoft.com/office/officeart/2008/layout/AlternatingHexagons"/>
    <dgm:cxn modelId="{52E0D4DE-0AD3-4667-8E5E-E8BA048A9271}" type="presParOf" srcId="{65E165CB-5B68-433A-8949-ECE1CE532DAB}" destId="{3273B590-E2EE-4A01-9A06-C4FF9BE30ED8}" srcOrd="3" destOrd="0" presId="urn:microsoft.com/office/officeart/2008/layout/AlternatingHexagons"/>
    <dgm:cxn modelId="{20E963E6-3111-4469-B59D-CEEE2E16C634}" type="presParOf" srcId="{65E165CB-5B68-433A-8949-ECE1CE532DAB}" destId="{756AB80A-0EC4-48C6-8B33-745078D13393}" srcOrd="4" destOrd="0" presId="urn:microsoft.com/office/officeart/2008/layout/AlternatingHexagons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6DDE799-1E06-43D6-8157-6803A7ED7CDF}">
      <dsp:nvSpPr>
        <dsp:cNvPr id="0" name=""/>
        <dsp:cNvSpPr/>
      </dsp:nvSpPr>
      <dsp:spPr>
        <a:xfrm rot="5400000">
          <a:off x="4558577" y="128754"/>
          <a:ext cx="1932001" cy="1680841"/>
        </a:xfrm>
        <a:prstGeom prst="hexagon">
          <a:avLst>
            <a:gd name="adj" fmla="val 25000"/>
            <a:gd name="vf" fmla="val 115470"/>
          </a:avLst>
        </a:prstGeom>
        <a:solidFill>
          <a:srgbClr val="ED6E00"/>
        </a:solidFill>
        <a:ln w="12700" cap="flat" cmpd="sng" algn="ctr">
          <a:solidFill>
            <a:srgbClr val="E5430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kern="1200" dirty="0">
              <a:latin typeface="Arial" panose="020B0604020202020204" pitchFamily="34" charset="0"/>
              <a:cs typeface="Arial" panose="020B0604020202020204" pitchFamily="34" charset="0"/>
            </a:rPr>
            <a:t>CONTRIBUI PARA O CONFORTO NA GARGANTA</a:t>
          </a:r>
        </a:p>
      </dsp:txBody>
      <dsp:txXfrm rot="-5400000">
        <a:off x="4946088" y="304244"/>
        <a:ext cx="1156979" cy="1329861"/>
      </dsp:txXfrm>
    </dsp:sp>
    <dsp:sp modelId="{21932136-102D-442F-8D00-5D33278EFA12}">
      <dsp:nvSpPr>
        <dsp:cNvPr id="0" name=""/>
        <dsp:cNvSpPr/>
      </dsp:nvSpPr>
      <dsp:spPr>
        <a:xfrm>
          <a:off x="6416004" y="389574"/>
          <a:ext cx="2156114" cy="11592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416004" y="389574"/>
        <a:ext cx="2156114" cy="1159201"/>
      </dsp:txXfrm>
    </dsp:sp>
    <dsp:sp modelId="{45A42A30-E89C-4037-8C0C-48FCA292F534}">
      <dsp:nvSpPr>
        <dsp:cNvPr id="0" name=""/>
        <dsp:cNvSpPr/>
      </dsp:nvSpPr>
      <dsp:spPr>
        <a:xfrm rot="5400000">
          <a:off x="2743268" y="128754"/>
          <a:ext cx="1932001" cy="1680841"/>
        </a:xfrm>
        <a:prstGeom prst="hexagon">
          <a:avLst>
            <a:gd name="adj" fmla="val 25000"/>
            <a:gd name="vf" fmla="val 115470"/>
          </a:avLst>
        </a:prstGeom>
        <a:solidFill>
          <a:srgbClr val="ED6E00"/>
        </a:solidFill>
        <a:ln w="12700" cap="flat" cmpd="sng" algn="ctr">
          <a:solidFill>
            <a:srgbClr val="E5430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3130779" y="304244"/>
        <a:ext cx="1156979" cy="1329861"/>
      </dsp:txXfrm>
    </dsp:sp>
    <dsp:sp modelId="{6CCA1256-7FD4-4731-89EE-7FEF8BEB3901}">
      <dsp:nvSpPr>
        <dsp:cNvPr id="0" name=""/>
        <dsp:cNvSpPr/>
      </dsp:nvSpPr>
      <dsp:spPr>
        <a:xfrm rot="5400000">
          <a:off x="3647445" y="1768637"/>
          <a:ext cx="1932001" cy="1680841"/>
        </a:xfrm>
        <a:prstGeom prst="hexagon">
          <a:avLst>
            <a:gd name="adj" fmla="val 25000"/>
            <a:gd name="vf" fmla="val 115470"/>
          </a:avLst>
        </a:prstGeom>
        <a:solidFill>
          <a:srgbClr val="ED6E00"/>
        </a:solidFill>
        <a:ln w="12700" cap="flat" cmpd="sng" algn="ctr">
          <a:solidFill>
            <a:srgbClr val="E5430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kern="1200" dirty="0">
              <a:latin typeface="Arial" panose="020B0604020202020204" pitchFamily="34" charset="0"/>
              <a:cs typeface="Arial" panose="020B0604020202020204" pitchFamily="34" charset="0"/>
            </a:rPr>
            <a:t>AUXILIA NO SISTEMA RESPIRATÓRIO</a:t>
          </a:r>
        </a:p>
      </dsp:txBody>
      <dsp:txXfrm rot="-5400000">
        <a:off x="4034956" y="1944127"/>
        <a:ext cx="1156979" cy="1329861"/>
      </dsp:txXfrm>
    </dsp:sp>
    <dsp:sp modelId="{CC4F3474-D36F-4211-9549-73451E530963}">
      <dsp:nvSpPr>
        <dsp:cNvPr id="0" name=""/>
        <dsp:cNvSpPr/>
      </dsp:nvSpPr>
      <dsp:spPr>
        <a:xfrm>
          <a:off x="1616911" y="2029457"/>
          <a:ext cx="2086562" cy="11592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616911" y="2029457"/>
        <a:ext cx="2086562" cy="1159201"/>
      </dsp:txXfrm>
    </dsp:sp>
    <dsp:sp modelId="{BF0C139B-B3A7-4E51-AFDD-6FE9B3B82085}">
      <dsp:nvSpPr>
        <dsp:cNvPr id="0" name=""/>
        <dsp:cNvSpPr/>
      </dsp:nvSpPr>
      <dsp:spPr>
        <a:xfrm rot="5400000">
          <a:off x="5462754" y="1768637"/>
          <a:ext cx="1932001" cy="1680841"/>
        </a:xfrm>
        <a:prstGeom prst="hexagon">
          <a:avLst>
            <a:gd name="adj" fmla="val 25000"/>
            <a:gd name="vf" fmla="val 115470"/>
          </a:avLst>
        </a:prstGeom>
        <a:solidFill>
          <a:srgbClr val="ED6E00"/>
        </a:solidFill>
        <a:ln w="12700" cap="flat" cmpd="sng" algn="ctr">
          <a:solidFill>
            <a:srgbClr val="E5430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5850265" y="1944127"/>
        <a:ext cx="1156979" cy="1329861"/>
      </dsp:txXfrm>
    </dsp:sp>
    <dsp:sp modelId="{2ED7DC1A-5F3C-4D46-AB97-4DFB01B90C50}">
      <dsp:nvSpPr>
        <dsp:cNvPr id="0" name=""/>
        <dsp:cNvSpPr/>
      </dsp:nvSpPr>
      <dsp:spPr>
        <a:xfrm rot="5400000">
          <a:off x="4558577" y="3408520"/>
          <a:ext cx="1932001" cy="1680841"/>
        </a:xfrm>
        <a:prstGeom prst="hexagon">
          <a:avLst>
            <a:gd name="adj" fmla="val 25000"/>
            <a:gd name="vf" fmla="val 115470"/>
          </a:avLst>
        </a:prstGeom>
        <a:solidFill>
          <a:srgbClr val="ED6E00"/>
        </a:solidFill>
        <a:ln w="12700" cap="flat" cmpd="sng" algn="ctr">
          <a:solidFill>
            <a:srgbClr val="E5430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kern="1200" dirty="0">
              <a:latin typeface="Arial" panose="020B0604020202020204" pitchFamily="34" charset="0"/>
              <a:cs typeface="Arial" panose="020B0604020202020204" pitchFamily="34" charset="0"/>
            </a:rPr>
            <a:t>SUAVIZA A TOSSE DE FORMA NATURAL</a:t>
          </a:r>
        </a:p>
      </dsp:txBody>
      <dsp:txXfrm rot="-5400000">
        <a:off x="4946088" y="3584010"/>
        <a:ext cx="1156979" cy="1329861"/>
      </dsp:txXfrm>
    </dsp:sp>
    <dsp:sp modelId="{1A454EB4-0267-4930-9CDA-F5ADC3EDFBE4}">
      <dsp:nvSpPr>
        <dsp:cNvPr id="0" name=""/>
        <dsp:cNvSpPr/>
      </dsp:nvSpPr>
      <dsp:spPr>
        <a:xfrm>
          <a:off x="6416004" y="3669341"/>
          <a:ext cx="2156114" cy="11592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416004" y="3669341"/>
        <a:ext cx="2156114" cy="1159201"/>
      </dsp:txXfrm>
    </dsp:sp>
    <dsp:sp modelId="{0AE2AE60-4BA2-40AF-B3F3-0DA1AAB36692}">
      <dsp:nvSpPr>
        <dsp:cNvPr id="0" name=""/>
        <dsp:cNvSpPr/>
      </dsp:nvSpPr>
      <dsp:spPr>
        <a:xfrm rot="5400000">
          <a:off x="2743268" y="3408520"/>
          <a:ext cx="1932001" cy="1680841"/>
        </a:xfrm>
        <a:prstGeom prst="hexagon">
          <a:avLst>
            <a:gd name="adj" fmla="val 25000"/>
            <a:gd name="vf" fmla="val 115470"/>
          </a:avLst>
        </a:prstGeom>
        <a:solidFill>
          <a:srgbClr val="ED6E00"/>
        </a:solidFill>
        <a:ln w="12700" cap="flat" cmpd="sng" algn="ctr">
          <a:solidFill>
            <a:srgbClr val="E5430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3130779" y="3584010"/>
        <a:ext cx="1156979" cy="1329861"/>
      </dsp:txXfrm>
    </dsp:sp>
    <dsp:sp modelId="{4D8C6F33-3D8B-4CEB-9A0F-BB2AD6D13BFA}">
      <dsp:nvSpPr>
        <dsp:cNvPr id="0" name=""/>
        <dsp:cNvSpPr/>
      </dsp:nvSpPr>
      <dsp:spPr>
        <a:xfrm rot="5400000">
          <a:off x="3647445" y="5048404"/>
          <a:ext cx="1932001" cy="1680841"/>
        </a:xfrm>
        <a:prstGeom prst="hexagon">
          <a:avLst>
            <a:gd name="adj" fmla="val 25000"/>
            <a:gd name="vf" fmla="val 115470"/>
          </a:avLst>
        </a:prstGeom>
        <a:solidFill>
          <a:srgbClr val="ED6E00"/>
        </a:solidFill>
        <a:ln w="12700" cap="flat" cmpd="sng" algn="ctr">
          <a:solidFill>
            <a:srgbClr val="E5430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kern="1200" dirty="0">
              <a:latin typeface="Arial" panose="020B0604020202020204" pitchFamily="34" charset="0"/>
              <a:cs typeface="Arial" panose="020B0604020202020204" pitchFamily="34" charset="0"/>
            </a:rPr>
            <a:t>FORTALECE A IMUNIDADE</a:t>
          </a:r>
        </a:p>
      </dsp:txBody>
      <dsp:txXfrm rot="-5400000">
        <a:off x="4034956" y="5223894"/>
        <a:ext cx="1156979" cy="1329861"/>
      </dsp:txXfrm>
    </dsp:sp>
    <dsp:sp modelId="{31721B6B-2869-495F-9DE3-1D14D60660AB}">
      <dsp:nvSpPr>
        <dsp:cNvPr id="0" name=""/>
        <dsp:cNvSpPr/>
      </dsp:nvSpPr>
      <dsp:spPr>
        <a:xfrm>
          <a:off x="1616911" y="5309224"/>
          <a:ext cx="2086562" cy="11592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56AB80A-0EC4-48C6-8B33-745078D13393}">
      <dsp:nvSpPr>
        <dsp:cNvPr id="0" name=""/>
        <dsp:cNvSpPr/>
      </dsp:nvSpPr>
      <dsp:spPr>
        <a:xfrm rot="5400000">
          <a:off x="5462754" y="5048404"/>
          <a:ext cx="1932001" cy="1680841"/>
        </a:xfrm>
        <a:prstGeom prst="hexagon">
          <a:avLst>
            <a:gd name="adj" fmla="val 25000"/>
            <a:gd name="vf" fmla="val 115470"/>
          </a:avLst>
        </a:prstGeom>
        <a:solidFill>
          <a:srgbClr val="ED6E00"/>
        </a:solidFill>
        <a:ln w="12700" cap="flat" cmpd="sng" algn="ctr">
          <a:solidFill>
            <a:srgbClr val="E5430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5850265" y="5223894"/>
        <a:ext cx="1156979" cy="132986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>
            <a:extLst>
              <a:ext uri="{FF2B5EF4-FFF2-40B4-BE49-F238E27FC236}">
                <a16:creationId xmlns:a16="http://schemas.microsoft.com/office/drawing/2014/main" id="{F3071820-FDB3-485E-AA49-0A5E04E3304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F0EE9E5C-6532-4CC7-AC68-3FAE516F80F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F28F0F-FD17-4DF8-890A-913DBFD38087}" type="datetimeFigureOut">
              <a:rPr lang="pt-BR" smtClean="0"/>
              <a:t>05/07/2024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4D48A80D-65BB-4614-B839-FE34F15B33F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48800"/>
            <a:ext cx="29718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6CE9DA18-B46B-496D-B0A8-4B528EE6B0B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9448800"/>
            <a:ext cx="29718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6B1D28-B9D3-4F09-9DB2-59D24A41FF2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0757013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2972119" cy="498656"/>
          </a:xfrm>
          <a:prstGeom prst="rect">
            <a:avLst/>
          </a:prstGeom>
        </p:spPr>
        <p:txBody>
          <a:bodyPr vert="horz" lIns="61708" tIns="30854" rIns="61708" bIns="30854" rtlCol="0"/>
          <a:lstStyle>
            <a:lvl1pPr algn="l">
              <a:defRPr sz="8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817" y="2"/>
            <a:ext cx="2972119" cy="498656"/>
          </a:xfrm>
          <a:prstGeom prst="rect">
            <a:avLst/>
          </a:prstGeom>
        </p:spPr>
        <p:txBody>
          <a:bodyPr vert="horz" lIns="61708" tIns="30854" rIns="61708" bIns="30854" rtlCol="0"/>
          <a:lstStyle>
            <a:lvl1pPr algn="r">
              <a:defRPr sz="800"/>
            </a:lvl1pPr>
          </a:lstStyle>
          <a:p>
            <a:fld id="{DF77B6CD-CC66-4733-8218-4CBA4C748F18}" type="datetimeFigureOut">
              <a:rPr lang="pt-BR" smtClean="0"/>
              <a:t>05/07/2024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442913" y="1243013"/>
            <a:ext cx="5972175" cy="3359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61708" tIns="30854" rIns="61708" bIns="30854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6120" y="4787315"/>
            <a:ext cx="5485761" cy="3917090"/>
          </a:xfrm>
          <a:prstGeom prst="rect">
            <a:avLst/>
          </a:prstGeom>
        </p:spPr>
        <p:txBody>
          <a:bodyPr vert="horz" lIns="61708" tIns="30854" rIns="61708" bIns="30854" rtlCol="0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9448619"/>
            <a:ext cx="2972119" cy="498656"/>
          </a:xfrm>
          <a:prstGeom prst="rect">
            <a:avLst/>
          </a:prstGeom>
        </p:spPr>
        <p:txBody>
          <a:bodyPr vert="horz" lIns="61708" tIns="30854" rIns="61708" bIns="30854" rtlCol="0" anchor="b"/>
          <a:lstStyle>
            <a:lvl1pPr algn="l">
              <a:defRPr sz="8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817" y="9448619"/>
            <a:ext cx="2972119" cy="498656"/>
          </a:xfrm>
          <a:prstGeom prst="rect">
            <a:avLst/>
          </a:prstGeom>
        </p:spPr>
        <p:txBody>
          <a:bodyPr vert="horz" lIns="61708" tIns="30854" rIns="61708" bIns="30854" rtlCol="0" anchor="b"/>
          <a:lstStyle>
            <a:lvl1pPr algn="r">
              <a:defRPr sz="800"/>
            </a:lvl1pPr>
          </a:lstStyle>
          <a:p>
            <a:fld id="{B196CBAD-9131-462C-9378-FBE7DBE83CC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422654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96CBAD-9131-462C-9378-FBE7DBE83CC7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849100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033953-60E5-41AC-A65E-3E220555FBDA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991628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033953-60E5-41AC-A65E-3E220555FBDA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45429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033953-60E5-41AC-A65E-3E220555FBDA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324434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FF439-8AF4-476B-84FF-1F38AF0FF51A}" type="datetimeFigureOut">
              <a:rPr lang="pt-BR" smtClean="0"/>
              <a:t>05/07/2024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A97E7-2064-462E-A432-ED46F498E76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336435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FF439-8AF4-476B-84FF-1F38AF0FF51A}" type="datetimeFigureOut">
              <a:rPr lang="pt-BR" smtClean="0"/>
              <a:t>05/07/2024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A97E7-2064-462E-A432-ED46F498E76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210523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FF439-8AF4-476B-84FF-1F38AF0FF51A}" type="datetimeFigureOut">
              <a:rPr lang="pt-BR" smtClean="0"/>
              <a:t>05/07/2024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A97E7-2064-462E-A432-ED46F498E76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268228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400" b="0" i="0">
                <a:solidFill>
                  <a:srgbClr val="00736B"/>
                </a:solidFill>
                <a:latin typeface="Arial"/>
                <a:cs typeface="Arial"/>
              </a:defRPr>
            </a:lvl1pPr>
          </a:lstStyle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917" y="1577340"/>
            <a:ext cx="5306282" cy="7755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82150" y="1577340"/>
            <a:ext cx="5306282" cy="7755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7/5/2024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871342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5949189" y="-548853"/>
            <a:ext cx="3079115" cy="37394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400" b="0" i="0">
                <a:solidFill>
                  <a:srgbClr val="00736B"/>
                </a:solidFill>
                <a:latin typeface="Arial"/>
                <a:cs typeface="Arial"/>
              </a:defRPr>
            </a:lvl1pPr>
          </a:lstStyle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9753" y="3840481"/>
            <a:ext cx="8538845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r>
              <a:rPr lang="pt-BR"/>
              <a:t>Clique para editar o estilo do subtítulo Mestre</a:t>
            </a:r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7/5/2024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287276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68246471-3D5A-46B2-B3F6-2EB089540A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9" name="Título 8">
            <a:extLst>
              <a:ext uri="{FF2B5EF4-FFF2-40B4-BE49-F238E27FC236}">
                <a16:creationId xmlns:a16="http://schemas.microsoft.com/office/drawing/2014/main" id="{E4F4C45E-56DA-4F15-844D-D022191426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10" name="Espaço Reservado para Data 9">
            <a:extLst>
              <a:ext uri="{FF2B5EF4-FFF2-40B4-BE49-F238E27FC236}">
                <a16:creationId xmlns:a16="http://schemas.microsoft.com/office/drawing/2014/main" id="{66C6729E-5FA0-49FE-8250-F9B37D325B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FF439-8AF4-476B-84FF-1F38AF0FF51A}" type="datetimeFigureOut">
              <a:rPr lang="pt-BR" smtClean="0"/>
              <a:t>05/07/2024</a:t>
            </a:fld>
            <a:endParaRPr lang="pt-BR"/>
          </a:p>
        </p:txBody>
      </p:sp>
      <p:sp>
        <p:nvSpPr>
          <p:cNvPr id="11" name="Espaço Reservado para Rodapé 10">
            <a:extLst>
              <a:ext uri="{FF2B5EF4-FFF2-40B4-BE49-F238E27FC236}">
                <a16:creationId xmlns:a16="http://schemas.microsoft.com/office/drawing/2014/main" id="{D682F958-7688-46D8-A882-B68DC1CFBC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12" name="Espaço Reservado para Número de Slide 11">
            <a:extLst>
              <a:ext uri="{FF2B5EF4-FFF2-40B4-BE49-F238E27FC236}">
                <a16:creationId xmlns:a16="http://schemas.microsoft.com/office/drawing/2014/main" id="{6CB99081-20C7-4A68-B473-7E606A9F22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A97E7-2064-462E-A432-ED46F498E76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007517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FF439-8AF4-476B-84FF-1F38AF0FF51A}" type="datetimeFigureOut">
              <a:rPr lang="pt-BR" smtClean="0"/>
              <a:t>05/07/2024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A97E7-2064-462E-A432-ED46F498E76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584370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FF439-8AF4-476B-84FF-1F38AF0FF51A}" type="datetimeFigureOut">
              <a:rPr lang="pt-BR" smtClean="0"/>
              <a:t>05/07/2024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A97E7-2064-462E-A432-ED46F498E76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911040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FF439-8AF4-476B-84FF-1F38AF0FF51A}" type="datetimeFigureOut">
              <a:rPr lang="pt-BR" smtClean="0"/>
              <a:t>05/07/2024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A97E7-2064-462E-A432-ED46F498E76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927686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FF439-8AF4-476B-84FF-1F38AF0FF51A}" type="datetimeFigureOut">
              <a:rPr lang="pt-BR" smtClean="0"/>
              <a:t>05/07/2024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A97E7-2064-462E-A432-ED46F498E76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633538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FF439-8AF4-476B-84FF-1F38AF0FF51A}" type="datetimeFigureOut">
              <a:rPr lang="pt-BR" smtClean="0"/>
              <a:t>05/07/2024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A97E7-2064-462E-A432-ED46F498E76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847553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FF439-8AF4-476B-84FF-1F38AF0FF51A}" type="datetimeFigureOut">
              <a:rPr lang="pt-BR" smtClean="0"/>
              <a:t>05/07/2024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A97E7-2064-462E-A432-ED46F498E76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392971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FF439-8AF4-476B-84FF-1F38AF0FF51A}" type="datetimeFigureOut">
              <a:rPr lang="pt-BR" smtClean="0"/>
              <a:t>05/07/2024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A97E7-2064-462E-A432-ED46F498E76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692614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FF439-8AF4-476B-84FF-1F38AF0FF51A}" type="datetimeFigureOut">
              <a:rPr lang="pt-BR" smtClean="0"/>
              <a:t>05/07/2024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A97E7-2064-462E-A432-ED46F498E76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010121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44000">
              <a:schemeClr val="accent3">
                <a:lumMod val="5000"/>
                <a:lumOff val="95000"/>
              </a:schemeClr>
            </a:gs>
            <a:gs pos="78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>
            <a:extLst>
              <a:ext uri="{FF2B5EF4-FFF2-40B4-BE49-F238E27FC236}">
                <a16:creationId xmlns:a16="http://schemas.microsoft.com/office/drawing/2014/main" id="{F38269EB-1E1F-459F-9FC8-B95616FCE5E2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1731" y="129445"/>
            <a:ext cx="1310400" cy="336423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BB739ECD-EF13-4C05-94DE-0CF0B5AE8244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2563" y="6343921"/>
            <a:ext cx="1309568" cy="356394"/>
          </a:xfrm>
          <a:prstGeom prst="rect">
            <a:avLst/>
          </a:prstGeom>
        </p:spPr>
      </p:pic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5FF439-8AF4-476B-84FF-1F38AF0FF51A}" type="datetimeFigureOut">
              <a:rPr lang="pt-BR" smtClean="0"/>
              <a:t>05/07/2024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EA97E7-2064-462E-A432-ED46F498E76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46941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74" r:id="rId13"/>
    <p:sldLayoutId id="2147483665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8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0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1354" y="1650488"/>
            <a:ext cx="5669292" cy="3557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2313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Conector reto 8">
            <a:extLst>
              <a:ext uri="{FF2B5EF4-FFF2-40B4-BE49-F238E27FC236}">
                <a16:creationId xmlns:a16="http://schemas.microsoft.com/office/drawing/2014/main" id="{27298BA2-9526-4C05-900E-0A6316BB08FD}"/>
              </a:ext>
            </a:extLst>
          </p:cNvPr>
          <p:cNvCxnSpPr>
            <a:cxnSpLocks/>
          </p:cNvCxnSpPr>
          <p:nvPr/>
        </p:nvCxnSpPr>
        <p:spPr>
          <a:xfrm flipH="1">
            <a:off x="2564526" y="1519807"/>
            <a:ext cx="8639792" cy="0"/>
          </a:xfrm>
          <a:prstGeom prst="line">
            <a:avLst/>
          </a:prstGeom>
          <a:ln w="38100">
            <a:solidFill>
              <a:srgbClr val="96D608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ixaDeTexto 12"/>
          <p:cNvSpPr txBox="1"/>
          <p:nvPr/>
        </p:nvSpPr>
        <p:spPr>
          <a:xfrm>
            <a:off x="2879913" y="1046181"/>
            <a:ext cx="6136910" cy="416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pt-BR" sz="2000" dirty="0">
                <a:solidFill>
                  <a:srgbClr val="0073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Embalagem com frasco de 150 mL e copo dosador.</a:t>
            </a:r>
          </a:p>
        </p:txBody>
      </p:sp>
      <p:sp>
        <p:nvSpPr>
          <p:cNvPr id="19" name="object 2">
            <a:extLst>
              <a:ext uri="{FF2B5EF4-FFF2-40B4-BE49-F238E27FC236}">
                <a16:creationId xmlns:a16="http://schemas.microsoft.com/office/drawing/2014/main" id="{69A5FF53-80A7-49DC-BE22-DE2D6CF33BCE}"/>
              </a:ext>
            </a:extLst>
          </p:cNvPr>
          <p:cNvSpPr/>
          <p:nvPr/>
        </p:nvSpPr>
        <p:spPr>
          <a:xfrm flipH="1" flipV="1">
            <a:off x="0" y="0"/>
            <a:ext cx="6288405" cy="6858000"/>
          </a:xfrm>
          <a:custGeom>
            <a:avLst/>
            <a:gdLst/>
            <a:ahLst/>
            <a:cxnLst/>
            <a:rect l="l" t="t" r="r" b="b"/>
            <a:pathLst>
              <a:path w="6288405" h="6706234">
                <a:moveTo>
                  <a:pt x="6288112" y="0"/>
                </a:moveTo>
                <a:lnTo>
                  <a:pt x="1415999" y="0"/>
                </a:lnTo>
                <a:lnTo>
                  <a:pt x="0" y="2870238"/>
                </a:lnTo>
                <a:lnTo>
                  <a:pt x="6288112" y="6705714"/>
                </a:lnTo>
                <a:lnTo>
                  <a:pt x="6288112" y="0"/>
                </a:lnTo>
                <a:close/>
              </a:path>
            </a:pathLst>
          </a:custGeom>
          <a:solidFill>
            <a:srgbClr val="E54301">
              <a:alpha val="30000"/>
            </a:srgbClr>
          </a:solidFill>
        </p:spPr>
        <p:txBody>
          <a:bodyPr wrap="square" lIns="0" tIns="0" rIns="0" bIns="0" rtlCol="0"/>
          <a:lstStyle/>
          <a:p>
            <a:endParaRPr>
              <a:solidFill>
                <a:srgbClr val="90B7C8"/>
              </a:solidFill>
            </a:endParaRP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A1A76930-CD9C-4363-9C7B-D0174E66AD98}"/>
              </a:ext>
            </a:extLst>
          </p:cNvPr>
          <p:cNvSpPr txBox="1"/>
          <p:nvPr/>
        </p:nvSpPr>
        <p:spPr>
          <a:xfrm>
            <a:off x="6288405" y="4657610"/>
            <a:ext cx="525353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1200" b="1" dirty="0">
                <a:solidFill>
                  <a:srgbClr val="0073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Ingredientes: </a:t>
            </a:r>
            <a:r>
              <a:rPr lang="pt-BR" sz="1200" dirty="0">
                <a:solidFill>
                  <a:srgbClr val="0073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Água Purificada e </a:t>
            </a:r>
            <a:r>
              <a:rPr lang="pt-BR" sz="1200" dirty="0" err="1">
                <a:solidFill>
                  <a:srgbClr val="0073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Sorbitol</a:t>
            </a:r>
            <a:r>
              <a:rPr lang="pt-BR" sz="1200" dirty="0">
                <a:solidFill>
                  <a:srgbClr val="0073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70% (Veículos), Mel, Ácido Ascórbico (Vitamina C), Sulfato de Zinco, Iodeto de Potássio, Aromas Idênticos aos Naturais de Limão e Mel, Conservante </a:t>
            </a:r>
            <a:r>
              <a:rPr lang="pt-BR" sz="1200" dirty="0" err="1">
                <a:solidFill>
                  <a:srgbClr val="0073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Benzoato</a:t>
            </a:r>
            <a:r>
              <a:rPr lang="pt-BR" sz="1200" dirty="0">
                <a:solidFill>
                  <a:srgbClr val="0073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Sódio, Acidulante Ácido Cítrico, Corante Caramelo, Espessante Goma </a:t>
            </a:r>
            <a:r>
              <a:rPr lang="pt-BR" sz="1200" dirty="0" err="1">
                <a:solidFill>
                  <a:srgbClr val="0073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Xantana</a:t>
            </a:r>
            <a:r>
              <a:rPr lang="pt-BR" sz="1200" dirty="0">
                <a:solidFill>
                  <a:srgbClr val="0073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Edulcorante glicosídeos de </a:t>
            </a:r>
            <a:r>
              <a:rPr lang="pt-BR" sz="1200" dirty="0" err="1">
                <a:solidFill>
                  <a:srgbClr val="0073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esteviol</a:t>
            </a:r>
            <a:r>
              <a:rPr lang="pt-BR" sz="1200" dirty="0">
                <a:solidFill>
                  <a:srgbClr val="0073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pt-BR" sz="1200" dirty="0" err="1">
                <a:solidFill>
                  <a:srgbClr val="0073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estévia</a:t>
            </a:r>
            <a:r>
              <a:rPr lang="pt-BR" sz="1200" dirty="0">
                <a:solidFill>
                  <a:srgbClr val="0073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 </a:t>
            </a:r>
            <a:r>
              <a:rPr lang="pt-BR" sz="1200" b="1" dirty="0">
                <a:solidFill>
                  <a:srgbClr val="0073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NÃO CONTÉM GLÚTEN. NÃO CONTÉM LACTOSE. COLORIDO ARTIFICIALMENTE. CONTÉM AROMATIZANTES.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1B277C7E-50F1-4E53-A5F0-10B9D972C0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160" y="2038126"/>
            <a:ext cx="6136910" cy="2521510"/>
          </a:xfrm>
          <a:prstGeom prst="rect">
            <a:avLst/>
          </a:prstGeom>
        </p:spPr>
      </p:pic>
      <p:grpSp>
        <p:nvGrpSpPr>
          <p:cNvPr id="12" name="Agrupar 11">
            <a:extLst>
              <a:ext uri="{FF2B5EF4-FFF2-40B4-BE49-F238E27FC236}">
                <a16:creationId xmlns:a16="http://schemas.microsoft.com/office/drawing/2014/main" id="{306AB5D6-3365-4DB8-9589-34C9CC896A75}"/>
              </a:ext>
            </a:extLst>
          </p:cNvPr>
          <p:cNvGrpSpPr/>
          <p:nvPr/>
        </p:nvGrpSpPr>
        <p:grpSpPr>
          <a:xfrm>
            <a:off x="598191" y="2416627"/>
            <a:ext cx="3348761" cy="3698973"/>
            <a:chOff x="426134" y="2416629"/>
            <a:chExt cx="3733107" cy="4123514"/>
          </a:xfrm>
          <a:effectLst>
            <a:outerShdw blurRad="63500" dist="38100" dir="13500000" sx="101000" sy="101000" algn="br" rotWithShape="0">
              <a:prstClr val="black">
                <a:alpha val="25000"/>
              </a:prstClr>
            </a:outerShdw>
          </a:effectLst>
        </p:grpSpPr>
        <p:pic>
          <p:nvPicPr>
            <p:cNvPr id="14" name="Imagem 13">
              <a:extLst>
                <a:ext uri="{FF2B5EF4-FFF2-40B4-BE49-F238E27FC236}">
                  <a16:creationId xmlns:a16="http://schemas.microsoft.com/office/drawing/2014/main" id="{546085CF-123B-45B3-98BF-4BBAF9483B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111" t="3165" r="24127" b="13559"/>
            <a:stretch/>
          </p:blipFill>
          <p:spPr>
            <a:xfrm>
              <a:off x="426134" y="2416629"/>
              <a:ext cx="2464022" cy="4123514"/>
            </a:xfrm>
            <a:prstGeom prst="rect">
              <a:avLst/>
            </a:prstGeom>
          </p:spPr>
        </p:pic>
        <p:pic>
          <p:nvPicPr>
            <p:cNvPr id="15" name="Imagem 14">
              <a:extLst>
                <a:ext uri="{FF2B5EF4-FFF2-40B4-BE49-F238E27FC236}">
                  <a16:creationId xmlns:a16="http://schemas.microsoft.com/office/drawing/2014/main" id="{4E4AF0BF-DAE8-4F8B-A491-84A2764866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40" r="32432"/>
            <a:stretch/>
          </p:blipFill>
          <p:spPr>
            <a:xfrm>
              <a:off x="2432957" y="3071053"/>
              <a:ext cx="1726284" cy="3469089"/>
            </a:xfrm>
            <a:prstGeom prst="rect">
              <a:avLst/>
            </a:prstGeom>
          </p:spPr>
        </p:pic>
      </p:grpSp>
      <p:pic>
        <p:nvPicPr>
          <p:cNvPr id="16" name="Imagem 15">
            <a:extLst>
              <a:ext uri="{FF2B5EF4-FFF2-40B4-BE49-F238E27FC236}">
                <a16:creationId xmlns:a16="http://schemas.microsoft.com/office/drawing/2014/main" id="{068216E8-615C-4453-8561-BA8756F156D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180" y="197546"/>
            <a:ext cx="3502705" cy="658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C0DD42FC-E5C3-2CAB-92A1-DD4ECE86E31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7219" y="5906346"/>
            <a:ext cx="466665" cy="466665"/>
          </a:xfrm>
          <a:prstGeom prst="rect">
            <a:avLst/>
          </a:prstGeom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id="{89F95C59-AA8D-38D7-2355-76CCDC5E8A2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70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007065"/>
              </a:solidFill>
            </a:endParaRP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8F9BD062-56D3-37BA-FABA-F86F006DF08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2593" y="1663244"/>
            <a:ext cx="4346814" cy="2727275"/>
          </a:xfrm>
          <a:prstGeom prst="rect">
            <a:avLst/>
          </a:prstGeom>
        </p:spPr>
      </p:pic>
      <p:grpSp>
        <p:nvGrpSpPr>
          <p:cNvPr id="10" name="Agrupar 9">
            <a:extLst>
              <a:ext uri="{FF2B5EF4-FFF2-40B4-BE49-F238E27FC236}">
                <a16:creationId xmlns:a16="http://schemas.microsoft.com/office/drawing/2014/main" id="{DBBA6F25-BAE4-1A90-3AF3-BAA860959940}"/>
              </a:ext>
            </a:extLst>
          </p:cNvPr>
          <p:cNvGrpSpPr/>
          <p:nvPr/>
        </p:nvGrpSpPr>
        <p:grpSpPr>
          <a:xfrm>
            <a:off x="2437426" y="5974072"/>
            <a:ext cx="7317148" cy="479265"/>
            <a:chOff x="2457600" y="6218273"/>
            <a:chExt cx="7317148" cy="479265"/>
          </a:xfrm>
        </p:grpSpPr>
        <p:grpSp>
          <p:nvGrpSpPr>
            <p:cNvPr id="11" name="Agrupar 10">
              <a:extLst>
                <a:ext uri="{FF2B5EF4-FFF2-40B4-BE49-F238E27FC236}">
                  <a16:creationId xmlns:a16="http://schemas.microsoft.com/office/drawing/2014/main" id="{4CB16804-8059-97A2-15EF-A9DB1F705386}"/>
                </a:ext>
              </a:extLst>
            </p:cNvPr>
            <p:cNvGrpSpPr/>
            <p:nvPr/>
          </p:nvGrpSpPr>
          <p:grpSpPr>
            <a:xfrm>
              <a:off x="2457600" y="6238294"/>
              <a:ext cx="2289560" cy="459244"/>
              <a:chOff x="587899" y="6192444"/>
              <a:chExt cx="2289560" cy="459244"/>
            </a:xfrm>
          </p:grpSpPr>
          <p:sp>
            <p:nvSpPr>
              <p:cNvPr id="16" name="CaixaDeTexto 15">
                <a:extLst>
                  <a:ext uri="{FF2B5EF4-FFF2-40B4-BE49-F238E27FC236}">
                    <a16:creationId xmlns:a16="http://schemas.microsoft.com/office/drawing/2014/main" id="{A37FC58E-E5FB-130C-90A5-D6820C4A4C05}"/>
                  </a:ext>
                </a:extLst>
              </p:cNvPr>
              <p:cNvSpPr txBox="1"/>
              <p:nvPr/>
            </p:nvSpPr>
            <p:spPr>
              <a:xfrm>
                <a:off x="933451" y="6343911"/>
                <a:ext cx="194400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BR" sz="1400" b="1" dirty="0">
                    <a:solidFill>
                      <a:schemeClr val="bg1"/>
                    </a:solidFill>
                  </a:rPr>
                  <a:t>www.Biofhitus.com.br</a:t>
                </a:r>
              </a:p>
            </p:txBody>
          </p:sp>
          <p:pic>
            <p:nvPicPr>
              <p:cNvPr id="17" name="Imagem 16">
                <a:extLst>
                  <a:ext uri="{FF2B5EF4-FFF2-40B4-BE49-F238E27FC236}">
                    <a16:creationId xmlns:a16="http://schemas.microsoft.com/office/drawing/2014/main" id="{86063A9F-0283-88C2-6BA9-2D90C978A6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7899" y="6192444"/>
                <a:ext cx="416212" cy="388938"/>
              </a:xfrm>
              <a:prstGeom prst="rect">
                <a:avLst/>
              </a:prstGeom>
            </p:spPr>
          </p:pic>
        </p:grpSp>
        <p:sp>
          <p:nvSpPr>
            <p:cNvPr id="12" name="CaixaDeTexto 11">
              <a:extLst>
                <a:ext uri="{FF2B5EF4-FFF2-40B4-BE49-F238E27FC236}">
                  <a16:creationId xmlns:a16="http://schemas.microsoft.com/office/drawing/2014/main" id="{415D1BEE-1912-2EB1-77BC-CACDFD14AC3D}"/>
                </a:ext>
              </a:extLst>
            </p:cNvPr>
            <p:cNvSpPr txBox="1"/>
            <p:nvPr/>
          </p:nvSpPr>
          <p:spPr>
            <a:xfrm>
              <a:off x="7755388" y="6389760"/>
              <a:ext cx="201936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400" b="1" dirty="0">
                  <a:solidFill>
                    <a:schemeClr val="bg1"/>
                  </a:solidFill>
                </a:rPr>
                <a:t>Facebook.com/Biofhitus</a:t>
              </a:r>
            </a:p>
          </p:txBody>
        </p:sp>
        <p:pic>
          <p:nvPicPr>
            <p:cNvPr id="13" name="Imagem 12">
              <a:extLst>
                <a:ext uri="{FF2B5EF4-FFF2-40B4-BE49-F238E27FC236}">
                  <a16:creationId xmlns:a16="http://schemas.microsoft.com/office/drawing/2014/main" id="{52857402-E75B-7C81-6DF6-3DF02687BF9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66100" y="6218273"/>
              <a:ext cx="414170" cy="411628"/>
            </a:xfrm>
            <a:prstGeom prst="rect">
              <a:avLst/>
            </a:prstGeom>
          </p:spPr>
        </p:pic>
        <p:sp>
          <p:nvSpPr>
            <p:cNvPr id="14" name="CaixaDeTexto 13">
              <a:extLst>
                <a:ext uri="{FF2B5EF4-FFF2-40B4-BE49-F238E27FC236}">
                  <a16:creationId xmlns:a16="http://schemas.microsoft.com/office/drawing/2014/main" id="{C261E4C0-4F1A-5E46-EF15-27E253BD2CD3}"/>
                </a:ext>
              </a:extLst>
            </p:cNvPr>
            <p:cNvSpPr txBox="1"/>
            <p:nvPr/>
          </p:nvSpPr>
          <p:spPr>
            <a:xfrm>
              <a:off x="5526297" y="6389760"/>
              <a:ext cx="151959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400" b="1" dirty="0">
                  <a:solidFill>
                    <a:schemeClr val="bg1"/>
                  </a:solidFill>
                </a:rPr>
                <a:t>@biofhitus</a:t>
              </a:r>
            </a:p>
          </p:txBody>
        </p:sp>
        <p:pic>
          <p:nvPicPr>
            <p:cNvPr id="15" name="Imagem 14">
              <a:extLst>
                <a:ext uri="{FF2B5EF4-FFF2-40B4-BE49-F238E27FC236}">
                  <a16:creationId xmlns:a16="http://schemas.microsoft.com/office/drawing/2014/main" id="{5817EA6A-6E97-F023-4AC2-525C56AB822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62169" y="6252313"/>
              <a:ext cx="380323" cy="380323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object 2">
            <a:extLst>
              <a:ext uri="{FF2B5EF4-FFF2-40B4-BE49-F238E27FC236}">
                <a16:creationId xmlns:a16="http://schemas.microsoft.com/office/drawing/2014/main" id="{BD2F32F7-FB82-46E1-9992-DE6DDD0E7E58}"/>
              </a:ext>
            </a:extLst>
          </p:cNvPr>
          <p:cNvSpPr/>
          <p:nvPr/>
        </p:nvSpPr>
        <p:spPr>
          <a:xfrm flipH="1" flipV="1">
            <a:off x="0" y="0"/>
            <a:ext cx="6288405" cy="6858000"/>
          </a:xfrm>
          <a:custGeom>
            <a:avLst/>
            <a:gdLst/>
            <a:ahLst/>
            <a:cxnLst/>
            <a:rect l="l" t="t" r="r" b="b"/>
            <a:pathLst>
              <a:path w="6288405" h="6706234">
                <a:moveTo>
                  <a:pt x="6288112" y="0"/>
                </a:moveTo>
                <a:lnTo>
                  <a:pt x="1415999" y="0"/>
                </a:lnTo>
                <a:lnTo>
                  <a:pt x="0" y="2870238"/>
                </a:lnTo>
                <a:lnTo>
                  <a:pt x="6288112" y="6705714"/>
                </a:lnTo>
                <a:lnTo>
                  <a:pt x="6288112" y="0"/>
                </a:lnTo>
                <a:close/>
              </a:path>
            </a:pathLst>
          </a:custGeom>
          <a:solidFill>
            <a:srgbClr val="E54301">
              <a:alpha val="30000"/>
            </a:srgbClr>
          </a:solidFill>
        </p:spPr>
        <p:txBody>
          <a:bodyPr wrap="square" lIns="0" tIns="0" rIns="0" bIns="0" rtlCol="0"/>
          <a:lstStyle/>
          <a:p>
            <a:endParaRPr>
              <a:solidFill>
                <a:srgbClr val="90B7C8"/>
              </a:solidFill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F5C6FC9E-357D-44EA-9663-77EFAB3CEB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5905" y="704848"/>
            <a:ext cx="3971081" cy="5555915"/>
          </a:xfrm>
          <a:prstGeom prst="rect">
            <a:avLst/>
          </a:prstGeom>
        </p:spPr>
      </p:pic>
      <p:grpSp>
        <p:nvGrpSpPr>
          <p:cNvPr id="9" name="Agrupar 8">
            <a:extLst>
              <a:ext uri="{FF2B5EF4-FFF2-40B4-BE49-F238E27FC236}">
                <a16:creationId xmlns:a16="http://schemas.microsoft.com/office/drawing/2014/main" id="{856446E1-FB7D-4EB9-B86C-10073B0D4ABE}"/>
              </a:ext>
            </a:extLst>
          </p:cNvPr>
          <p:cNvGrpSpPr/>
          <p:nvPr/>
        </p:nvGrpSpPr>
        <p:grpSpPr>
          <a:xfrm>
            <a:off x="598191" y="2416627"/>
            <a:ext cx="3348761" cy="3698973"/>
            <a:chOff x="426134" y="2416629"/>
            <a:chExt cx="3733107" cy="4123514"/>
          </a:xfrm>
          <a:effectLst>
            <a:outerShdw blurRad="63500" dist="38100" dir="13500000" sx="101000" sy="101000" algn="br" rotWithShape="0">
              <a:prstClr val="black">
                <a:alpha val="25000"/>
              </a:prstClr>
            </a:outerShdw>
          </a:effectLst>
        </p:grpSpPr>
        <p:pic>
          <p:nvPicPr>
            <p:cNvPr id="10" name="Imagem 9">
              <a:extLst>
                <a:ext uri="{FF2B5EF4-FFF2-40B4-BE49-F238E27FC236}">
                  <a16:creationId xmlns:a16="http://schemas.microsoft.com/office/drawing/2014/main" id="{88E7F895-C8E2-4647-8997-D83B4223D2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111" t="3165" r="24127" b="13559"/>
            <a:stretch/>
          </p:blipFill>
          <p:spPr>
            <a:xfrm>
              <a:off x="426134" y="2416629"/>
              <a:ext cx="2464022" cy="4123514"/>
            </a:xfrm>
            <a:prstGeom prst="rect">
              <a:avLst/>
            </a:prstGeom>
          </p:spPr>
        </p:pic>
        <p:pic>
          <p:nvPicPr>
            <p:cNvPr id="12" name="Imagem 11">
              <a:extLst>
                <a:ext uri="{FF2B5EF4-FFF2-40B4-BE49-F238E27FC236}">
                  <a16:creationId xmlns:a16="http://schemas.microsoft.com/office/drawing/2014/main" id="{3EDF75AC-60C1-470B-A444-A5F72109CB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40" r="32432"/>
            <a:stretch/>
          </p:blipFill>
          <p:spPr>
            <a:xfrm>
              <a:off x="2432957" y="3071053"/>
              <a:ext cx="1726284" cy="34690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62937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"/>
    </mc:Choice>
    <mc:Fallback xmlns="">
      <p:transition advClick="0" advTm="15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object 2">
            <a:extLst>
              <a:ext uri="{FF2B5EF4-FFF2-40B4-BE49-F238E27FC236}">
                <a16:creationId xmlns:a16="http://schemas.microsoft.com/office/drawing/2014/main" id="{BD2F32F7-FB82-46E1-9992-DE6DDD0E7E58}"/>
              </a:ext>
            </a:extLst>
          </p:cNvPr>
          <p:cNvSpPr/>
          <p:nvPr/>
        </p:nvSpPr>
        <p:spPr>
          <a:xfrm flipV="1">
            <a:off x="5903595" y="1316"/>
            <a:ext cx="6288405" cy="6858000"/>
          </a:xfrm>
          <a:custGeom>
            <a:avLst/>
            <a:gdLst/>
            <a:ahLst/>
            <a:cxnLst/>
            <a:rect l="l" t="t" r="r" b="b"/>
            <a:pathLst>
              <a:path w="6288405" h="6706234">
                <a:moveTo>
                  <a:pt x="6288112" y="0"/>
                </a:moveTo>
                <a:lnTo>
                  <a:pt x="1415999" y="0"/>
                </a:lnTo>
                <a:lnTo>
                  <a:pt x="0" y="2870238"/>
                </a:lnTo>
                <a:lnTo>
                  <a:pt x="6288112" y="6705714"/>
                </a:lnTo>
                <a:lnTo>
                  <a:pt x="6288112" y="0"/>
                </a:lnTo>
                <a:close/>
              </a:path>
            </a:pathLst>
          </a:custGeom>
          <a:solidFill>
            <a:srgbClr val="E54301">
              <a:alpha val="30000"/>
            </a:srgbClr>
          </a:solidFill>
        </p:spPr>
        <p:txBody>
          <a:bodyPr wrap="square" lIns="0" tIns="0" rIns="0" bIns="0" rtlCol="0"/>
          <a:lstStyle/>
          <a:p>
            <a:endParaRPr>
              <a:solidFill>
                <a:srgbClr val="90B7C8"/>
              </a:solidFill>
            </a:endParaRPr>
          </a:p>
        </p:txBody>
      </p:sp>
      <p:grpSp>
        <p:nvGrpSpPr>
          <p:cNvPr id="13" name="Agrupar 12">
            <a:extLst>
              <a:ext uri="{FF2B5EF4-FFF2-40B4-BE49-F238E27FC236}">
                <a16:creationId xmlns:a16="http://schemas.microsoft.com/office/drawing/2014/main" id="{4824F939-EC09-41B9-BB00-84A9FD891EBB}"/>
              </a:ext>
            </a:extLst>
          </p:cNvPr>
          <p:cNvGrpSpPr/>
          <p:nvPr/>
        </p:nvGrpSpPr>
        <p:grpSpPr>
          <a:xfrm>
            <a:off x="8174666" y="2416627"/>
            <a:ext cx="3348761" cy="3698973"/>
            <a:chOff x="426134" y="2416629"/>
            <a:chExt cx="3733107" cy="4123514"/>
          </a:xfrm>
          <a:effectLst>
            <a:outerShdw blurRad="63500" dist="38100" dir="13500000" sx="101000" sy="101000" algn="br" rotWithShape="0">
              <a:prstClr val="black">
                <a:alpha val="25000"/>
              </a:prstClr>
            </a:outerShdw>
          </a:effectLst>
        </p:grpSpPr>
        <p:pic>
          <p:nvPicPr>
            <p:cNvPr id="14" name="Imagem 13">
              <a:extLst>
                <a:ext uri="{FF2B5EF4-FFF2-40B4-BE49-F238E27FC236}">
                  <a16:creationId xmlns:a16="http://schemas.microsoft.com/office/drawing/2014/main" id="{358043D7-2A3A-48D5-9AEE-42775B5FFA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111" t="3165" r="24127" b="13559"/>
            <a:stretch/>
          </p:blipFill>
          <p:spPr>
            <a:xfrm>
              <a:off x="426134" y="2416629"/>
              <a:ext cx="2464022" cy="4123514"/>
            </a:xfrm>
            <a:prstGeom prst="rect">
              <a:avLst/>
            </a:prstGeom>
          </p:spPr>
        </p:pic>
        <p:pic>
          <p:nvPicPr>
            <p:cNvPr id="15" name="Imagem 14">
              <a:extLst>
                <a:ext uri="{FF2B5EF4-FFF2-40B4-BE49-F238E27FC236}">
                  <a16:creationId xmlns:a16="http://schemas.microsoft.com/office/drawing/2014/main" id="{17B6B23A-56B6-4B90-B291-87E409BAC9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40" r="32432"/>
            <a:stretch/>
          </p:blipFill>
          <p:spPr>
            <a:xfrm>
              <a:off x="2432957" y="3071053"/>
              <a:ext cx="1726284" cy="3469089"/>
            </a:xfrm>
            <a:prstGeom prst="rect">
              <a:avLst/>
            </a:prstGeom>
          </p:spPr>
        </p:pic>
      </p:grpSp>
      <p:pic>
        <p:nvPicPr>
          <p:cNvPr id="8" name="Imagem 7">
            <a:extLst>
              <a:ext uri="{FF2B5EF4-FFF2-40B4-BE49-F238E27FC236}">
                <a16:creationId xmlns:a16="http://schemas.microsoft.com/office/drawing/2014/main" id="{64113F8F-E3E7-4E5C-AE2A-C5A666679A2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028" y="677317"/>
            <a:ext cx="4047997" cy="5663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8368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Espaço Reservado para Conteúdo 11">
            <a:extLst>
              <a:ext uri="{FF2B5EF4-FFF2-40B4-BE49-F238E27FC236}">
                <a16:creationId xmlns:a16="http://schemas.microsoft.com/office/drawing/2014/main" id="{FA36511B-FA7F-47D5-8D55-6A7F17C9ABFD}"/>
              </a:ext>
            </a:extLst>
          </p:cNvPr>
          <p:cNvSpPr txBox="1">
            <a:spLocks/>
          </p:cNvSpPr>
          <p:nvPr/>
        </p:nvSpPr>
        <p:spPr>
          <a:xfrm>
            <a:off x="5222685" y="1979171"/>
            <a:ext cx="6840000" cy="348748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2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sz="2000" b="1" dirty="0" err="1">
                <a:solidFill>
                  <a:srgbClr val="00736B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Expebio</a:t>
            </a:r>
            <a:r>
              <a:rPr lang="pt-BR" sz="2000" dirty="0">
                <a:solidFill>
                  <a:srgbClr val="00736B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é um suplemento alimentar líquido e viscoso, composto por nutrientes que AUXILIAM de forma natural a MANUTENÇÃO e INTEGRIDADE do SISTEMA IMUNOLÓGICO E RESPIRATÓRIO.  </a:t>
            </a:r>
          </a:p>
          <a:p>
            <a:pPr marL="0" indent="0" algn="just">
              <a:lnSpc>
                <a:spcPct val="2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sz="2000" b="1" dirty="0" err="1">
                <a:solidFill>
                  <a:srgbClr val="00736B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Expebio</a:t>
            </a:r>
            <a:r>
              <a:rPr lang="pt-BR" sz="2000" b="1" dirty="0">
                <a:solidFill>
                  <a:srgbClr val="00736B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não é um medicamento</a:t>
            </a:r>
            <a:r>
              <a:rPr lang="pt-BR" sz="2000" dirty="0">
                <a:solidFill>
                  <a:srgbClr val="00736B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!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72F06227-D2BF-465D-A224-FF8EFB8F92B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117"/>
          <a:stretch/>
        </p:blipFill>
        <p:spPr>
          <a:xfrm>
            <a:off x="3627652" y="301328"/>
            <a:ext cx="3567106" cy="792686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6E74FF4F-C0EF-43DA-A14D-4C7F95546D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16330" y="179619"/>
            <a:ext cx="5644819" cy="636814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A7CCF6A5-A0E1-4444-8437-D516728ED3A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0185" y="141518"/>
            <a:ext cx="3502708" cy="658800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E7977640-BBDB-47AF-8F36-F01A1728354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74" y="73011"/>
            <a:ext cx="6032004" cy="6705614"/>
          </a:xfrm>
          <a:prstGeom prst="rect">
            <a:avLst/>
          </a:prstGeom>
        </p:spPr>
      </p:pic>
      <p:sp>
        <p:nvSpPr>
          <p:cNvPr id="21" name="CaixaDeTexto 20">
            <a:extLst>
              <a:ext uri="{FF2B5EF4-FFF2-40B4-BE49-F238E27FC236}">
                <a16:creationId xmlns:a16="http://schemas.microsoft.com/office/drawing/2014/main" id="{27E23CB1-1C63-44D8-B6D4-23FE027D921E}"/>
              </a:ext>
            </a:extLst>
          </p:cNvPr>
          <p:cNvSpPr txBox="1"/>
          <p:nvPr/>
        </p:nvSpPr>
        <p:spPr>
          <a:xfrm>
            <a:off x="5795465" y="1789211"/>
            <a:ext cx="6106886" cy="21185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dirty="0">
                <a:solidFill>
                  <a:srgbClr val="0070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combinação do IODETO DE POTÁSSIO e do MEL presentes no </a:t>
            </a:r>
            <a:r>
              <a:rPr lang="pt-BR" dirty="0" err="1">
                <a:solidFill>
                  <a:srgbClr val="0070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Expebio</a:t>
            </a:r>
            <a:r>
              <a:rPr lang="pt-BR" dirty="0">
                <a:solidFill>
                  <a:srgbClr val="0070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ajudam a DIMINUIR os episódios da tosse. O iodeto de potássio colabora para a melhor fluidez das secreções do trato respiratório, amenizando a tosse aguda. 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C088F344-14D5-4B8B-996F-8F7DF518E5EB}"/>
              </a:ext>
            </a:extLst>
          </p:cNvPr>
          <p:cNvSpPr txBox="1"/>
          <p:nvPr/>
        </p:nvSpPr>
        <p:spPr>
          <a:xfrm>
            <a:off x="5341680" y="1210142"/>
            <a:ext cx="3299524" cy="496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2000" b="1" dirty="0">
                <a:solidFill>
                  <a:srgbClr val="0070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ALÍVIO DA TOSSE</a:t>
            </a:r>
            <a:endParaRPr lang="pt-BR" sz="2000" dirty="0">
              <a:solidFill>
                <a:srgbClr val="00706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6BB24A02-EE10-4410-9EE7-C984733CCD19}"/>
              </a:ext>
            </a:extLst>
          </p:cNvPr>
          <p:cNvSpPr txBox="1"/>
          <p:nvPr/>
        </p:nvSpPr>
        <p:spPr>
          <a:xfrm>
            <a:off x="5795465" y="3989813"/>
            <a:ext cx="6106886" cy="17030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dirty="0">
                <a:solidFill>
                  <a:srgbClr val="0070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Já o mel em combinação com a apresentação líquida do </a:t>
            </a:r>
            <a:r>
              <a:rPr lang="pt-BR" dirty="0" err="1">
                <a:solidFill>
                  <a:srgbClr val="0070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Expebio</a:t>
            </a:r>
            <a:r>
              <a:rPr lang="pt-BR" dirty="0">
                <a:solidFill>
                  <a:srgbClr val="0070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forma um revestimento na garganta, promovendo alívio e conforto nos casos de irritação, amenizando a tosse.</a:t>
            </a:r>
          </a:p>
        </p:txBody>
      </p:sp>
    </p:spTree>
    <p:extLst>
      <p:ext uri="{BB962C8B-B14F-4D97-AF65-F5344CB8AC3E}">
        <p14:creationId xmlns:p14="http://schemas.microsoft.com/office/powerpoint/2010/main" val="2142821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="">
      <p:transition spd="slow">
        <p:push dir="u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aixaDeTexto 14">
            <a:extLst>
              <a:ext uri="{FF2B5EF4-FFF2-40B4-BE49-F238E27FC236}">
                <a16:creationId xmlns:a16="http://schemas.microsoft.com/office/drawing/2014/main" id="{C6CF6B49-3896-45FD-B278-EB084B5B71CF}"/>
              </a:ext>
            </a:extLst>
          </p:cNvPr>
          <p:cNvSpPr txBox="1"/>
          <p:nvPr/>
        </p:nvSpPr>
        <p:spPr>
          <a:xfrm>
            <a:off x="798521" y="2018994"/>
            <a:ext cx="5896193" cy="37776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pt-BR" sz="2000" b="0" i="0" dirty="0">
                <a:solidFill>
                  <a:srgbClr val="00706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 </a:t>
            </a:r>
            <a:r>
              <a:rPr lang="pt-BR" sz="2000" b="1" i="0" dirty="0">
                <a:solidFill>
                  <a:srgbClr val="00706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MEL</a:t>
            </a:r>
            <a:r>
              <a:rPr lang="pt-BR" sz="2000" b="0" i="0" dirty="0">
                <a:solidFill>
                  <a:srgbClr val="00706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é conhecido por sua ação antisséptica e antibacteriana. No </a:t>
            </a:r>
            <a:r>
              <a:rPr lang="pt-BR" sz="2000" b="0" i="0" dirty="0" err="1">
                <a:solidFill>
                  <a:srgbClr val="00706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Expebio</a:t>
            </a:r>
            <a:r>
              <a:rPr lang="pt-BR" sz="2000" b="0" i="0" dirty="0">
                <a:solidFill>
                  <a:srgbClr val="00706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ele </a:t>
            </a:r>
            <a:r>
              <a:rPr lang="pt-BR" sz="2000" b="1" i="0" dirty="0">
                <a:solidFill>
                  <a:srgbClr val="00706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CONTRIBUI</a:t>
            </a:r>
            <a:r>
              <a:rPr lang="pt-BR" sz="2000" b="0" i="0" dirty="0">
                <a:solidFill>
                  <a:srgbClr val="00706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com suas ações já conhecidas, AUXILIANDO também no </a:t>
            </a:r>
            <a:r>
              <a:rPr lang="pt-BR" sz="2000" b="1" i="0" dirty="0">
                <a:solidFill>
                  <a:srgbClr val="00706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ALÍVIO DA TOSSE </a:t>
            </a:r>
            <a:r>
              <a:rPr lang="pt-BR" sz="2000" b="0" i="0" dirty="0">
                <a:solidFill>
                  <a:srgbClr val="00706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 da </a:t>
            </a:r>
            <a:r>
              <a:rPr lang="pt-BR" sz="2000" b="1" i="0" dirty="0">
                <a:solidFill>
                  <a:srgbClr val="00706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IRRITAÇÃO</a:t>
            </a:r>
            <a:r>
              <a:rPr lang="pt-BR" sz="2000" b="0" i="0" dirty="0">
                <a:solidFill>
                  <a:srgbClr val="00706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000" b="1" i="0" dirty="0">
                <a:solidFill>
                  <a:srgbClr val="00706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NA GARGANTA</a:t>
            </a:r>
            <a:r>
              <a:rPr lang="pt-BR" sz="2000" b="0" i="0" dirty="0">
                <a:solidFill>
                  <a:srgbClr val="00706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além de possuir </a:t>
            </a:r>
            <a:r>
              <a:rPr lang="pt-BR" sz="2000" b="1" i="0" dirty="0">
                <a:solidFill>
                  <a:srgbClr val="00706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EFEITO ANTIOXIDANTE</a:t>
            </a:r>
            <a:r>
              <a:rPr lang="pt-BR" sz="2000" b="0" i="0" dirty="0">
                <a:solidFill>
                  <a:srgbClr val="00706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pt-BR" sz="2000" b="1" i="0" dirty="0">
              <a:solidFill>
                <a:srgbClr val="378F86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C3F67A73-F049-412D-A7C9-80BEA7CEE475}"/>
              </a:ext>
            </a:extLst>
          </p:cNvPr>
          <p:cNvSpPr txBox="1"/>
          <p:nvPr/>
        </p:nvSpPr>
        <p:spPr>
          <a:xfrm>
            <a:off x="7049704" y="7222600"/>
            <a:ext cx="6593304" cy="12997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1800" b="0" i="0" dirty="0">
                <a:solidFill>
                  <a:srgbClr val="00736B"/>
                </a:solidFill>
                <a:effectLst/>
                <a:highlight>
                  <a:srgbClr val="808080"/>
                </a:highlight>
                <a:latin typeface="Garamond" panose="02020404030301010803" pitchFamily="18" charset="0"/>
              </a:rPr>
              <a:t>Os benzodiazepínicos, funcionam aumentando a eficiência dos neurotransmissores GABA, o que pode aumentar a sensação de relaxamento e calma.</a:t>
            </a:r>
            <a:endParaRPr lang="pt-BR" sz="1800" dirty="0">
              <a:solidFill>
                <a:srgbClr val="00736B"/>
              </a:solidFill>
              <a:highlight>
                <a:srgbClr val="808080"/>
              </a:highlight>
              <a:latin typeface="Garamond" panose="02020404030301010803" pitchFamily="18" charset="0"/>
            </a:endParaRP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41508CF5-D827-4054-A43E-FAE4C0C8538E}"/>
              </a:ext>
            </a:extLst>
          </p:cNvPr>
          <p:cNvSpPr txBox="1"/>
          <p:nvPr/>
        </p:nvSpPr>
        <p:spPr>
          <a:xfrm>
            <a:off x="596587" y="1250347"/>
            <a:ext cx="4106042" cy="496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2000" b="1" dirty="0">
                <a:solidFill>
                  <a:srgbClr val="0070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REFORÇO NATURAL </a:t>
            </a:r>
            <a:endParaRPr lang="pt-BR" sz="2000" dirty="0">
              <a:solidFill>
                <a:srgbClr val="00706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Imagem 16">
            <a:extLst>
              <a:ext uri="{FF2B5EF4-FFF2-40B4-BE49-F238E27FC236}">
                <a16:creationId xmlns:a16="http://schemas.microsoft.com/office/drawing/2014/main" id="{9CACD6B2-CE25-4A89-9E46-EAF943A9E0A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9679" y="6311899"/>
            <a:ext cx="642672" cy="403225"/>
          </a:xfrm>
          <a:prstGeom prst="rect">
            <a:avLst/>
          </a:prstGeom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55F7A401-D40D-4556-BA58-4F214EA6459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9177" y="204806"/>
            <a:ext cx="1007894" cy="258760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2C98F9BD-F593-4BFC-B595-C2E5B17E583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9412" y="73011"/>
            <a:ext cx="6132588" cy="6705614"/>
          </a:xfrm>
          <a:prstGeom prst="rect">
            <a:avLst/>
          </a:prstGeom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3EB7AF0D-7881-4BC7-B4E8-B2BFF68509B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1731" y="129445"/>
            <a:ext cx="1310400" cy="336423"/>
          </a:xfrm>
          <a:prstGeom prst="rect">
            <a:avLst/>
          </a:prstGeom>
        </p:spPr>
      </p:pic>
      <p:pic>
        <p:nvPicPr>
          <p:cNvPr id="20" name="Imagem 19">
            <a:extLst>
              <a:ext uri="{FF2B5EF4-FFF2-40B4-BE49-F238E27FC236}">
                <a16:creationId xmlns:a16="http://schemas.microsoft.com/office/drawing/2014/main" id="{0A2B86F0-9959-460C-92E9-92EEEC23AB0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2563" y="6343921"/>
            <a:ext cx="1309568" cy="356394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61B0B0EA-49FF-4EF7-AB4C-5253B9B97DF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722" y="319897"/>
            <a:ext cx="3502708" cy="65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014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over/>
      </p:transition>
    </mc:Choice>
    <mc:Fallback xmlns="">
      <p:transition spd="slow">
        <p:cover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>
            <a:extLst>
              <a:ext uri="{FF2B5EF4-FFF2-40B4-BE49-F238E27FC236}">
                <a16:creationId xmlns:a16="http://schemas.microsoft.com/office/drawing/2014/main" id="{780F1931-14F2-4CB5-85C7-F592525B2A9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4872" y="157847"/>
            <a:ext cx="3502708" cy="658800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70B4444E-2404-4C86-BE2D-E1BCD59F7361}"/>
              </a:ext>
            </a:extLst>
          </p:cNvPr>
          <p:cNvSpPr txBox="1"/>
          <p:nvPr/>
        </p:nvSpPr>
        <p:spPr>
          <a:xfrm>
            <a:off x="1399971" y="1773359"/>
            <a:ext cx="1796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sz="2400" dirty="0">
              <a:solidFill>
                <a:srgbClr val="378F86"/>
              </a:solidFill>
              <a:latin typeface="Calibri (Corpo)  "/>
            </a:endParaRPr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BC592CE4-1379-4EE4-B73F-2A6A72908D12}"/>
              </a:ext>
            </a:extLst>
          </p:cNvPr>
          <p:cNvSpPr txBox="1"/>
          <p:nvPr/>
        </p:nvSpPr>
        <p:spPr>
          <a:xfrm>
            <a:off x="5683489" y="1894630"/>
            <a:ext cx="6300000" cy="1703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dirty="0">
                <a:solidFill>
                  <a:srgbClr val="0073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sinergia do </a:t>
            </a:r>
            <a:r>
              <a:rPr lang="pt-BR" b="1" dirty="0">
                <a:solidFill>
                  <a:srgbClr val="0073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ZINCO</a:t>
            </a:r>
            <a:r>
              <a:rPr lang="pt-BR" dirty="0">
                <a:solidFill>
                  <a:srgbClr val="0073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com a </a:t>
            </a:r>
            <a:r>
              <a:rPr lang="pt-BR" b="1" dirty="0">
                <a:solidFill>
                  <a:srgbClr val="0073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VITAMINA C</a:t>
            </a:r>
            <a:r>
              <a:rPr lang="pt-BR" dirty="0">
                <a:solidFill>
                  <a:srgbClr val="0073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fornece ao </a:t>
            </a:r>
            <a:r>
              <a:rPr lang="pt-BR" dirty="0" err="1">
                <a:solidFill>
                  <a:srgbClr val="0073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Expebio</a:t>
            </a:r>
            <a:r>
              <a:rPr lang="pt-BR" dirty="0">
                <a:solidFill>
                  <a:srgbClr val="0073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ação ANTIOXIDANTE que é fundamental para a proteção e a recuperação do organismo, pois colabora impedindo danos causados pelo estresse oxidativo.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D054F4E7-D5A7-4CEE-86E4-F9B3DEA0E72F}"/>
              </a:ext>
            </a:extLst>
          </p:cNvPr>
          <p:cNvSpPr txBox="1"/>
          <p:nvPr/>
        </p:nvSpPr>
        <p:spPr>
          <a:xfrm>
            <a:off x="5302521" y="1240887"/>
            <a:ext cx="4706894" cy="496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2000" b="1" spc="-5" dirty="0">
                <a:solidFill>
                  <a:srgbClr val="0070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PROTEÇÃO AO ORGANISMO</a:t>
            </a:r>
            <a:endParaRPr lang="pt-BR" sz="2000" dirty="0">
              <a:solidFill>
                <a:srgbClr val="00706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9F054A02-7C7B-4D6E-832C-6FFFB2AA48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8704" y="73025"/>
            <a:ext cx="5949575" cy="6711950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902E9EBD-BA87-4B40-97FE-722BAD603228}"/>
              </a:ext>
            </a:extLst>
          </p:cNvPr>
          <p:cNvSpPr txBox="1"/>
          <p:nvPr/>
        </p:nvSpPr>
        <p:spPr>
          <a:xfrm>
            <a:off x="5683489" y="3851700"/>
            <a:ext cx="6300000" cy="21185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dirty="0">
                <a:solidFill>
                  <a:srgbClr val="0073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Outra ação importantíssima da </a:t>
            </a:r>
            <a:r>
              <a:rPr lang="pt-BR" b="1" dirty="0">
                <a:solidFill>
                  <a:srgbClr val="0073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VITAMINA C</a:t>
            </a:r>
            <a:r>
              <a:rPr lang="pt-BR" dirty="0">
                <a:solidFill>
                  <a:srgbClr val="0073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do </a:t>
            </a:r>
            <a:r>
              <a:rPr lang="pt-BR" b="1" dirty="0">
                <a:solidFill>
                  <a:srgbClr val="0073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ZINCO</a:t>
            </a:r>
            <a:r>
              <a:rPr lang="pt-BR" dirty="0">
                <a:solidFill>
                  <a:srgbClr val="0073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é o estímulo que eles fornecem ao </a:t>
            </a:r>
            <a:r>
              <a:rPr lang="pt-BR" b="1" dirty="0">
                <a:solidFill>
                  <a:srgbClr val="0073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FORTALECIMENTO</a:t>
            </a:r>
            <a:r>
              <a:rPr lang="pt-BR" dirty="0">
                <a:solidFill>
                  <a:srgbClr val="0073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</a:t>
            </a:r>
            <a:r>
              <a:rPr lang="pt-BR" b="1" dirty="0">
                <a:solidFill>
                  <a:srgbClr val="0073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FUNCIONAMENTO DO SISTEMA IMUNOLÓGICO</a:t>
            </a:r>
            <a:r>
              <a:rPr lang="pt-BR" dirty="0">
                <a:solidFill>
                  <a:srgbClr val="0073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contribuindo com a </a:t>
            </a:r>
            <a:r>
              <a:rPr lang="pt-BR" b="1" dirty="0">
                <a:solidFill>
                  <a:srgbClr val="0073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PRODUÇÃO</a:t>
            </a:r>
            <a:r>
              <a:rPr lang="pt-BR" dirty="0">
                <a:solidFill>
                  <a:srgbClr val="0073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das células de defesa do organismo, diminuindo os casos de gripes e resfriados.</a:t>
            </a:r>
          </a:p>
        </p:txBody>
      </p:sp>
    </p:spTree>
    <p:extLst>
      <p:ext uri="{BB962C8B-B14F-4D97-AF65-F5344CB8AC3E}">
        <p14:creationId xmlns:p14="http://schemas.microsoft.com/office/powerpoint/2010/main" val="40435599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Diagrama 17">
            <a:extLst>
              <a:ext uri="{FF2B5EF4-FFF2-40B4-BE49-F238E27FC236}">
                <a16:creationId xmlns:a16="http://schemas.microsoft.com/office/drawing/2014/main" id="{A0D10C9B-F44A-4C0C-A790-F3C435DB3BA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40907863"/>
              </p:ext>
            </p:extLst>
          </p:nvPr>
        </p:nvGraphicFramePr>
        <p:xfrm>
          <a:off x="2623115" y="16329"/>
          <a:ext cx="1018903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Imagem 3">
            <a:extLst>
              <a:ext uri="{FF2B5EF4-FFF2-40B4-BE49-F238E27FC236}">
                <a16:creationId xmlns:a16="http://schemas.microsoft.com/office/drawing/2014/main" id="{D73AF335-1A21-47E3-B30E-ADFE36B7212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31" y="199504"/>
            <a:ext cx="3502705" cy="65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803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 txBox="1"/>
          <p:nvPr/>
        </p:nvSpPr>
        <p:spPr>
          <a:xfrm>
            <a:off x="779567" y="1182500"/>
            <a:ext cx="10800000" cy="158889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pt-BR" dirty="0" err="1">
                <a:solidFill>
                  <a:srgbClr val="00736B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Expebio</a:t>
            </a:r>
            <a:r>
              <a:rPr lang="pt-BR" dirty="0">
                <a:solidFill>
                  <a:srgbClr val="00736B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é indicado para crianças, jovens e adultos a fim de conferir alívio e conforto nos casos de irritação na garganta, amenizando a tosse de forma agradável e natural. E ainda, como auxiliar nas defesas do organismo, contribuindo com a integridade do sistema imunológico. </a:t>
            </a:r>
          </a:p>
        </p:txBody>
      </p:sp>
      <p:sp>
        <p:nvSpPr>
          <p:cNvPr id="12" name="object 7"/>
          <p:cNvSpPr txBox="1"/>
          <p:nvPr/>
        </p:nvSpPr>
        <p:spPr>
          <a:xfrm>
            <a:off x="744300" y="4690992"/>
            <a:ext cx="10800000" cy="158889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pt-BR" dirty="0">
                <a:solidFill>
                  <a:srgbClr val="00736B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Crianças de 4 a 8 anos: Ingerir 7,5 mL ao dia</a:t>
            </a:r>
          </a:p>
          <a:p>
            <a:pPr algn="just">
              <a:lnSpc>
                <a:spcPct val="200000"/>
              </a:lnSpc>
            </a:pPr>
            <a:r>
              <a:rPr lang="pt-BR" dirty="0">
                <a:solidFill>
                  <a:srgbClr val="00736B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 9 a 18 anos: Ingerir 10 mL ao dia</a:t>
            </a:r>
          </a:p>
          <a:p>
            <a:pPr algn="just">
              <a:lnSpc>
                <a:spcPct val="200000"/>
              </a:lnSpc>
            </a:pPr>
            <a:r>
              <a:rPr lang="pt-BR" dirty="0">
                <a:solidFill>
                  <a:srgbClr val="00736B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Adultos acima de 19 anos: Ingerir 15 mL ao dia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ABF4B3F0-5A5E-4313-861B-02DDF2B3411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01" y="3826977"/>
            <a:ext cx="3502705" cy="658800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7E896C55-64D2-467B-B7E7-10B2D140669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01" y="339291"/>
            <a:ext cx="3502705" cy="658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13182</TotalTime>
  <Words>454</Words>
  <Application>Microsoft Office PowerPoint</Application>
  <PresentationFormat>Widescreen</PresentationFormat>
  <Paragraphs>28</Paragraphs>
  <Slides>11</Slides>
  <Notes>4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11</vt:i4>
      </vt:variant>
    </vt:vector>
  </HeadingPairs>
  <TitlesOfParts>
    <vt:vector size="17" baseType="lpstr">
      <vt:lpstr>Arial</vt:lpstr>
      <vt:lpstr>Calibri</vt:lpstr>
      <vt:lpstr>Calibri (Corpo)  </vt:lpstr>
      <vt:lpstr>Calibri Light</vt:lpstr>
      <vt:lpstr>Garamond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User</dc:creator>
  <cp:lastModifiedBy>Andresa Rodrigues</cp:lastModifiedBy>
  <cp:revision>838</cp:revision>
  <cp:lastPrinted>2023-02-27T17:06:06Z</cp:lastPrinted>
  <dcterms:created xsi:type="dcterms:W3CDTF">2020-01-15T18:52:07Z</dcterms:created>
  <dcterms:modified xsi:type="dcterms:W3CDTF">2024-07-05T14:56:01Z</dcterms:modified>
</cp:coreProperties>
</file>