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419" r:id="rId3"/>
    <p:sldId id="423" r:id="rId4"/>
    <p:sldId id="257" r:id="rId5"/>
    <p:sldId id="426" r:id="rId6"/>
    <p:sldId id="428" r:id="rId7"/>
    <p:sldId id="429" r:id="rId8"/>
    <p:sldId id="422" r:id="rId9"/>
    <p:sldId id="266" r:id="rId10"/>
    <p:sldId id="267" r:id="rId11"/>
    <p:sldId id="273" r:id="rId12"/>
  </p:sldIdLst>
  <p:sldSz cx="12192000" cy="6858000"/>
  <p:notesSz cx="6858000" cy="9947275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sa Rodrigues da Silveira" initials="ARdS" lastIdx="1" clrIdx="0">
    <p:extLst>
      <p:ext uri="{19B8F6BF-5375-455C-9EA6-DF929625EA0E}">
        <p15:presenceInfo xmlns:p15="http://schemas.microsoft.com/office/powerpoint/2012/main" userId="cc14839490d127f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B000"/>
    <a:srgbClr val="00736B"/>
    <a:srgbClr val="F14156"/>
    <a:srgbClr val="EF1932"/>
    <a:srgbClr val="E21028"/>
    <a:srgbClr val="FED3CA"/>
    <a:srgbClr val="F98A77"/>
    <a:srgbClr val="D90621"/>
    <a:srgbClr val="90B7C8"/>
    <a:srgbClr val="96D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412" autoAdjust="0"/>
  </p:normalViewPr>
  <p:slideViewPr>
    <p:cSldViewPr snapToGrid="0">
      <p:cViewPr varScale="1">
        <p:scale>
          <a:sx n="101" d="100"/>
          <a:sy n="101" d="100"/>
        </p:scale>
        <p:origin x="894" y="11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42" d="100"/>
          <a:sy n="42" d="100"/>
        </p:scale>
        <p:origin x="3054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image" Target="../media/image16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887AAA-5842-4A30-94AE-17DA9E42D95E}" type="doc">
      <dgm:prSet loTypeId="urn:microsoft.com/office/officeart/2008/layout/AccentedPicture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8AD0D525-6540-4994-A234-16614755323D}">
      <dgm:prSet phldrT="[Texto]" custT="1"/>
      <dgm:spPr>
        <a:ln w="28575">
          <a:solidFill>
            <a:schemeClr val="accent6"/>
          </a:solidFill>
        </a:ln>
      </dgm:spPr>
      <dgm:t>
        <a:bodyPr/>
        <a:lstStyle/>
        <a:p>
          <a:r>
            <a:rPr lang="pt-BR" sz="1600" dirty="0">
              <a:latin typeface="Arial" panose="020B0604020202020204" pitchFamily="34" charset="0"/>
              <a:cs typeface="Arial" panose="020B0604020202020204" pitchFamily="34" charset="0"/>
            </a:rPr>
            <a:t>CONTRIBUI NO PROCESSO DE DETOX DO ORGANISMO</a:t>
          </a:r>
        </a:p>
      </dgm:t>
    </dgm:pt>
    <dgm:pt modelId="{300D9DBF-C7AB-4D8B-9AFC-66CDB7173789}" type="parTrans" cxnId="{A96F4167-F096-4BB4-B4E5-04B5D4E9BC7F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D4FCA6F-13CC-40D9-82DA-06BAE9C8EE3D}" type="sibTrans" cxnId="{A96F4167-F096-4BB4-B4E5-04B5D4E9BC7F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A40CF78-2A65-4C3C-8552-BEDB8FC0C07E}">
      <dgm:prSet phldrT="[Texto]" custT="1"/>
      <dgm:spPr>
        <a:ln w="28575">
          <a:solidFill>
            <a:schemeClr val="accent6"/>
          </a:solidFill>
        </a:ln>
      </dgm:spPr>
      <dgm:t>
        <a:bodyPr/>
        <a:lstStyle/>
        <a:p>
          <a:r>
            <a:rPr lang="pt-BR" sz="1600" dirty="0">
              <a:latin typeface="Arial" panose="020B0604020202020204" pitchFamily="34" charset="0"/>
              <a:cs typeface="Arial" panose="020B0604020202020204" pitchFamily="34" charset="0"/>
            </a:rPr>
            <a:t>AUXILIA NOS PROCESSOS DIGESTIVOS</a:t>
          </a:r>
        </a:p>
      </dgm:t>
    </dgm:pt>
    <dgm:pt modelId="{2698396F-0BCC-4BB9-9F06-D3741497D37B}" type="parTrans" cxnId="{E71980AA-1F5D-4381-BE98-62AE0F089359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A22B52-7E7E-437D-88D5-553FF2B3B4BD}" type="sibTrans" cxnId="{E71980AA-1F5D-4381-BE98-62AE0F089359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FBB53CB-AB82-4311-AEA0-00B87C20D89E}">
      <dgm:prSet phldrT="[Texto]" custT="1"/>
      <dgm:spPr>
        <a:ln w="28575">
          <a:solidFill>
            <a:schemeClr val="accent6"/>
          </a:solidFill>
        </a:ln>
      </dgm:spPr>
      <dgm:t>
        <a:bodyPr/>
        <a:lstStyle/>
        <a:p>
          <a:r>
            <a:rPr lang="pt-BR" sz="1600" dirty="0">
              <a:latin typeface="Arial" panose="020B0604020202020204" pitchFamily="34" charset="0"/>
              <a:cs typeface="Arial" panose="020B0604020202020204" pitchFamily="34" charset="0"/>
            </a:rPr>
            <a:t>FAVORECE A MANUTENÇÃO DO SISTEMA HEPÁTICO</a:t>
          </a:r>
        </a:p>
      </dgm:t>
    </dgm:pt>
    <dgm:pt modelId="{2FEBD12C-C990-46B4-9EC0-F80308494CD2}" type="parTrans" cxnId="{093FB6B6-6A6A-448B-9B4C-3DBEF6CD5DF4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91D376D-F397-43A8-B7C0-5841DED23CA9}" type="sibTrans" cxnId="{093FB6B6-6A6A-448B-9B4C-3DBEF6CD5DF4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00DBDD-66AF-482C-A8B3-006AE68AFB7F}">
      <dgm:prSet custT="1"/>
      <dgm:spPr>
        <a:ln w="28575">
          <a:solidFill>
            <a:schemeClr val="accent6"/>
          </a:solidFill>
        </a:ln>
      </dgm:spPr>
      <dgm:t>
        <a:bodyPr/>
        <a:lstStyle/>
        <a:p>
          <a:r>
            <a:rPr lang="pt-BR" sz="1600" dirty="0">
              <a:latin typeface="Arial" panose="020B0604020202020204" pitchFamily="34" charset="0"/>
              <a:cs typeface="Arial" panose="020B0604020202020204" pitchFamily="34" charset="0"/>
            </a:rPr>
            <a:t>CONTRIBUI  NO ALÍVIO DE INCHAÇO ABDOMINAL</a:t>
          </a:r>
        </a:p>
      </dgm:t>
    </dgm:pt>
    <dgm:pt modelId="{909A729D-F76D-4F01-946F-9E9F2008C794}" type="parTrans" cxnId="{4820C1E2-2F1A-41A3-B4A9-293B102CBF4A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1EED1EB-C918-4C81-8B84-5BF473A92EFF}" type="sibTrans" cxnId="{4820C1E2-2F1A-41A3-B4A9-293B102CBF4A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76AF5B-B936-49FA-BAB8-D93CBA824DB5}">
      <dgm:prSet phldrT="[Texto]" phldr="1" custT="1"/>
      <dgm:spPr/>
      <dgm:t>
        <a:bodyPr/>
        <a:lstStyle/>
        <a:p>
          <a:endParaRPr lang="pt-BR" sz="54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A609A2-895B-47DC-BEF7-73919EBE798D}" type="sibTrans" cxnId="{FCC80029-DAD8-4757-9142-580AAA38EE84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8575">
          <a:solidFill>
            <a:schemeClr val="bg2"/>
          </a:solidFill>
        </a:ln>
      </dgm:spPr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65CCB64-2C8E-442C-8EF1-34DD410F4640}" type="parTrans" cxnId="{FCC80029-DAD8-4757-9142-580AAA38EE84}">
      <dgm:prSet/>
      <dgm:spPr/>
      <dgm:t>
        <a:bodyPr/>
        <a:lstStyle/>
        <a:p>
          <a:endParaRPr lang="pt-BR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D7292F-2F75-4754-8B97-AE61354D7B23}" type="pres">
      <dgm:prSet presAssocID="{F1887AAA-5842-4A30-94AE-17DA9E42D95E}" presName="Name0" presStyleCnt="0">
        <dgm:presLayoutVars>
          <dgm:dir/>
        </dgm:presLayoutVars>
      </dgm:prSet>
      <dgm:spPr/>
    </dgm:pt>
    <dgm:pt modelId="{DC62ED81-1352-40BC-B400-820482D0CAEF}" type="pres">
      <dgm:prSet presAssocID="{02A609A2-895B-47DC-BEF7-73919EBE798D}" presName="picture_1" presStyleLbl="bgImgPlace1" presStyleIdx="0" presStyleCnt="1" custScaleX="97540" custScaleY="96425" custLinFactNeighborX="-11220" custLinFactNeighborY="-107"/>
      <dgm:spPr/>
    </dgm:pt>
    <dgm:pt modelId="{DDB2971B-FE05-4FC9-923F-F2979D2311C8}" type="pres">
      <dgm:prSet presAssocID="{8876AF5B-B936-49FA-BAB8-D93CBA824DB5}" presName="text_1" presStyleLbl="node1" presStyleIdx="0" presStyleCnt="0" custScaleX="80264" custScaleY="28297" custLinFactX="-58154" custLinFactNeighborX="-100000" custLinFactNeighborY="-44221">
        <dgm:presLayoutVars>
          <dgm:bulletEnabled val="1"/>
        </dgm:presLayoutVars>
      </dgm:prSet>
      <dgm:spPr/>
    </dgm:pt>
    <dgm:pt modelId="{F7EECA21-3CA0-4BD4-B3DE-5AFA4E829430}" type="pres">
      <dgm:prSet presAssocID="{F1887AAA-5842-4A30-94AE-17DA9E42D95E}" presName="linV" presStyleCnt="0"/>
      <dgm:spPr/>
    </dgm:pt>
    <dgm:pt modelId="{172A7E28-25CA-4AAE-B4EA-70885950F6CC}" type="pres">
      <dgm:prSet presAssocID="{8AD0D525-6540-4994-A234-16614755323D}" presName="pair" presStyleCnt="0"/>
      <dgm:spPr/>
    </dgm:pt>
    <dgm:pt modelId="{E0D65D85-BC3A-454E-BF5C-1994F3748430}" type="pres">
      <dgm:prSet presAssocID="{8AD0D525-6540-4994-A234-16614755323D}" presName="spaceH" presStyleLbl="node1" presStyleIdx="0" presStyleCnt="0"/>
      <dgm:spPr/>
    </dgm:pt>
    <dgm:pt modelId="{8E0B78D5-7B31-4EA9-979C-5EABCDCAFDD8}" type="pres">
      <dgm:prSet presAssocID="{8AD0D525-6540-4994-A234-16614755323D}" presName="desPictures" presStyleLbl="alignImgPlace1" presStyleIdx="0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175">
          <a:solidFill>
            <a:schemeClr val="accent6"/>
          </a:solidFill>
        </a:ln>
      </dgm:spPr>
    </dgm:pt>
    <dgm:pt modelId="{33DAB3FA-6402-4D36-8299-8D7FD3F04B2A}" type="pres">
      <dgm:prSet presAssocID="{8AD0D525-6540-4994-A234-16614755323D}" presName="desTextWrapper" presStyleCnt="0"/>
      <dgm:spPr/>
    </dgm:pt>
    <dgm:pt modelId="{1B1D4B24-F3EC-4999-BB23-EB581D4896F6}" type="pres">
      <dgm:prSet presAssocID="{8AD0D525-6540-4994-A234-16614755323D}" presName="desText" presStyleLbl="revTx" presStyleIdx="0" presStyleCnt="4" custScaleX="130655">
        <dgm:presLayoutVars>
          <dgm:bulletEnabled val="1"/>
        </dgm:presLayoutVars>
      </dgm:prSet>
      <dgm:spPr/>
    </dgm:pt>
    <dgm:pt modelId="{01219987-72A8-4CE8-8390-276BBA062BBA}" type="pres">
      <dgm:prSet presAssocID="{2D4FCA6F-13CC-40D9-82DA-06BAE9C8EE3D}" presName="spaceV" presStyleCnt="0"/>
      <dgm:spPr/>
    </dgm:pt>
    <dgm:pt modelId="{4C4AA21F-7AF7-4C7A-9852-89EF43816E8F}" type="pres">
      <dgm:prSet presAssocID="{8A40CF78-2A65-4C3C-8552-BEDB8FC0C07E}" presName="pair" presStyleCnt="0"/>
      <dgm:spPr/>
    </dgm:pt>
    <dgm:pt modelId="{B33A3ACC-2FF9-499A-958C-20973FEEFE29}" type="pres">
      <dgm:prSet presAssocID="{8A40CF78-2A65-4C3C-8552-BEDB8FC0C07E}" presName="spaceH" presStyleLbl="node1" presStyleIdx="0" presStyleCnt="0"/>
      <dgm:spPr/>
    </dgm:pt>
    <dgm:pt modelId="{C4413CBB-6C0F-462A-8E70-539CE8E8FAA7}" type="pres">
      <dgm:prSet presAssocID="{8A40CF78-2A65-4C3C-8552-BEDB8FC0C07E}" presName="desPictures" presStyleLbl="alignImgPlace1" presStyleIdx="1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175">
          <a:solidFill>
            <a:schemeClr val="accent6"/>
          </a:solidFill>
        </a:ln>
      </dgm:spPr>
    </dgm:pt>
    <dgm:pt modelId="{289EB861-5E7C-42A7-A796-5093A42F8674}" type="pres">
      <dgm:prSet presAssocID="{8A40CF78-2A65-4C3C-8552-BEDB8FC0C07E}" presName="desTextWrapper" presStyleCnt="0"/>
      <dgm:spPr/>
    </dgm:pt>
    <dgm:pt modelId="{F4D5D94E-9F42-4716-AF09-8368CE6E8847}" type="pres">
      <dgm:prSet presAssocID="{8A40CF78-2A65-4C3C-8552-BEDB8FC0C07E}" presName="desText" presStyleLbl="revTx" presStyleIdx="1" presStyleCnt="4" custScaleX="130655">
        <dgm:presLayoutVars>
          <dgm:bulletEnabled val="1"/>
        </dgm:presLayoutVars>
      </dgm:prSet>
      <dgm:spPr/>
    </dgm:pt>
    <dgm:pt modelId="{E56C7330-AD2E-4346-BD94-74AB6DDC5876}" type="pres">
      <dgm:prSet presAssocID="{6BA22B52-7E7E-437D-88D5-553FF2B3B4BD}" presName="spaceV" presStyleCnt="0"/>
      <dgm:spPr/>
    </dgm:pt>
    <dgm:pt modelId="{7CAB64F1-CD0F-4589-B5BC-E68A7DA673CD}" type="pres">
      <dgm:prSet presAssocID="{CFBB53CB-AB82-4311-AEA0-00B87C20D89E}" presName="pair" presStyleCnt="0"/>
      <dgm:spPr/>
    </dgm:pt>
    <dgm:pt modelId="{4A2178B9-E025-4DAE-9233-0FE7FACA80A6}" type="pres">
      <dgm:prSet presAssocID="{CFBB53CB-AB82-4311-AEA0-00B87C20D89E}" presName="spaceH" presStyleLbl="node1" presStyleIdx="0" presStyleCnt="0"/>
      <dgm:spPr/>
    </dgm:pt>
    <dgm:pt modelId="{FADCB353-FA5C-4BA8-96DE-B5AF9962EFB0}" type="pres">
      <dgm:prSet presAssocID="{CFBB53CB-AB82-4311-AEA0-00B87C20D89E}" presName="desPictures" presStyleLbl="alignImgPlace1" presStyleIdx="2" presStyleCnt="4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175">
          <a:solidFill>
            <a:schemeClr val="accent6"/>
          </a:solidFill>
        </a:ln>
      </dgm:spPr>
    </dgm:pt>
    <dgm:pt modelId="{85E3F0BC-C1FB-4D2A-ADB2-82A0386E8275}" type="pres">
      <dgm:prSet presAssocID="{CFBB53CB-AB82-4311-AEA0-00B87C20D89E}" presName="desTextWrapper" presStyleCnt="0"/>
      <dgm:spPr/>
    </dgm:pt>
    <dgm:pt modelId="{83075CEE-20E6-4E10-93AB-A5635F5118C1}" type="pres">
      <dgm:prSet presAssocID="{CFBB53CB-AB82-4311-AEA0-00B87C20D89E}" presName="desText" presStyleLbl="revTx" presStyleIdx="2" presStyleCnt="4" custScaleX="130655">
        <dgm:presLayoutVars>
          <dgm:bulletEnabled val="1"/>
        </dgm:presLayoutVars>
      </dgm:prSet>
      <dgm:spPr/>
    </dgm:pt>
    <dgm:pt modelId="{E345EA70-3D90-4CDE-9908-6EE3B0A92730}" type="pres">
      <dgm:prSet presAssocID="{C91D376D-F397-43A8-B7C0-5841DED23CA9}" presName="spaceV" presStyleCnt="0"/>
      <dgm:spPr/>
    </dgm:pt>
    <dgm:pt modelId="{6B2703CE-27BA-4A1B-B0E1-C81CAF61FB04}" type="pres">
      <dgm:prSet presAssocID="{5F00DBDD-66AF-482C-A8B3-006AE68AFB7F}" presName="pair" presStyleCnt="0"/>
      <dgm:spPr/>
    </dgm:pt>
    <dgm:pt modelId="{1B38F841-93A0-4135-851F-A12B5C0B0957}" type="pres">
      <dgm:prSet presAssocID="{5F00DBDD-66AF-482C-A8B3-006AE68AFB7F}" presName="spaceH" presStyleLbl="node1" presStyleIdx="0" presStyleCnt="0"/>
      <dgm:spPr/>
    </dgm:pt>
    <dgm:pt modelId="{E563405B-E495-458D-A08D-419F5F5FDAAE}" type="pres">
      <dgm:prSet presAssocID="{5F00DBDD-66AF-482C-A8B3-006AE68AFB7F}" presName="desPictures" presStyleLbl="alignImgPlace1" presStyleIdx="3" presStyleCnt="4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175">
          <a:solidFill>
            <a:schemeClr val="accent6"/>
          </a:solidFill>
        </a:ln>
      </dgm:spPr>
    </dgm:pt>
    <dgm:pt modelId="{974DBA28-68B4-4774-8E19-2A6B51108B79}" type="pres">
      <dgm:prSet presAssocID="{5F00DBDD-66AF-482C-A8B3-006AE68AFB7F}" presName="desTextWrapper" presStyleCnt="0"/>
      <dgm:spPr/>
    </dgm:pt>
    <dgm:pt modelId="{2E939F1F-1DE2-44EA-8567-1656FC3C3516}" type="pres">
      <dgm:prSet presAssocID="{5F00DBDD-66AF-482C-A8B3-006AE68AFB7F}" presName="desText" presStyleLbl="revTx" presStyleIdx="3" presStyleCnt="4" custScaleX="130655">
        <dgm:presLayoutVars>
          <dgm:bulletEnabled val="1"/>
        </dgm:presLayoutVars>
      </dgm:prSet>
      <dgm:spPr/>
    </dgm:pt>
    <dgm:pt modelId="{43DE5677-06E4-4DCF-BF80-FA0FE80FCD72}" type="pres">
      <dgm:prSet presAssocID="{F1887AAA-5842-4A30-94AE-17DA9E42D95E}" presName="maxNode" presStyleCnt="0"/>
      <dgm:spPr/>
    </dgm:pt>
    <dgm:pt modelId="{9165C783-DB7E-4D1D-B70F-42792F375247}" type="pres">
      <dgm:prSet presAssocID="{F1887AAA-5842-4A30-94AE-17DA9E42D95E}" presName="Name33" presStyleCnt="0"/>
      <dgm:spPr/>
    </dgm:pt>
  </dgm:ptLst>
  <dgm:cxnLst>
    <dgm:cxn modelId="{FCC80029-DAD8-4757-9142-580AAA38EE84}" srcId="{F1887AAA-5842-4A30-94AE-17DA9E42D95E}" destId="{8876AF5B-B936-49FA-BAB8-D93CBA824DB5}" srcOrd="0" destOrd="0" parTransId="{965CCB64-2C8E-442C-8EF1-34DD410F4640}" sibTransId="{02A609A2-895B-47DC-BEF7-73919EBE798D}"/>
    <dgm:cxn modelId="{65F58A44-834C-4A73-8C1C-F7BEE50DC38C}" type="presOf" srcId="{02A609A2-895B-47DC-BEF7-73919EBE798D}" destId="{DC62ED81-1352-40BC-B400-820482D0CAEF}" srcOrd="0" destOrd="0" presId="urn:microsoft.com/office/officeart/2008/layout/AccentedPicture"/>
    <dgm:cxn modelId="{A96F4167-F096-4BB4-B4E5-04B5D4E9BC7F}" srcId="{F1887AAA-5842-4A30-94AE-17DA9E42D95E}" destId="{8AD0D525-6540-4994-A234-16614755323D}" srcOrd="1" destOrd="0" parTransId="{300D9DBF-C7AB-4D8B-9AFC-66CDB7173789}" sibTransId="{2D4FCA6F-13CC-40D9-82DA-06BAE9C8EE3D}"/>
    <dgm:cxn modelId="{54A9FC4D-52FA-4B9A-95D2-490825A7FC30}" type="presOf" srcId="{5F00DBDD-66AF-482C-A8B3-006AE68AFB7F}" destId="{2E939F1F-1DE2-44EA-8567-1656FC3C3516}" srcOrd="0" destOrd="0" presId="urn:microsoft.com/office/officeart/2008/layout/AccentedPicture"/>
    <dgm:cxn modelId="{EF91B873-CAE8-454E-82E6-DC264CE32F78}" type="presOf" srcId="{8876AF5B-B936-49FA-BAB8-D93CBA824DB5}" destId="{DDB2971B-FE05-4FC9-923F-F2979D2311C8}" srcOrd="0" destOrd="0" presId="urn:microsoft.com/office/officeart/2008/layout/AccentedPicture"/>
    <dgm:cxn modelId="{840F2EA9-88A0-4F2B-B29C-F972977242C3}" type="presOf" srcId="{8A40CF78-2A65-4C3C-8552-BEDB8FC0C07E}" destId="{F4D5D94E-9F42-4716-AF09-8368CE6E8847}" srcOrd="0" destOrd="0" presId="urn:microsoft.com/office/officeart/2008/layout/AccentedPicture"/>
    <dgm:cxn modelId="{E71980AA-1F5D-4381-BE98-62AE0F089359}" srcId="{F1887AAA-5842-4A30-94AE-17DA9E42D95E}" destId="{8A40CF78-2A65-4C3C-8552-BEDB8FC0C07E}" srcOrd="2" destOrd="0" parTransId="{2698396F-0BCC-4BB9-9F06-D3741497D37B}" sibTransId="{6BA22B52-7E7E-437D-88D5-553FF2B3B4BD}"/>
    <dgm:cxn modelId="{093FB6B6-6A6A-448B-9B4C-3DBEF6CD5DF4}" srcId="{F1887AAA-5842-4A30-94AE-17DA9E42D95E}" destId="{CFBB53CB-AB82-4311-AEA0-00B87C20D89E}" srcOrd="3" destOrd="0" parTransId="{2FEBD12C-C990-46B4-9EC0-F80308494CD2}" sibTransId="{C91D376D-F397-43A8-B7C0-5841DED23CA9}"/>
    <dgm:cxn modelId="{06D9E1B8-708A-4A7C-8998-02A5AFEB9D8B}" type="presOf" srcId="{CFBB53CB-AB82-4311-AEA0-00B87C20D89E}" destId="{83075CEE-20E6-4E10-93AB-A5635F5118C1}" srcOrd="0" destOrd="0" presId="urn:microsoft.com/office/officeart/2008/layout/AccentedPicture"/>
    <dgm:cxn modelId="{55633AC1-F2C7-411A-B0E6-FC1921728A0A}" type="presOf" srcId="{8AD0D525-6540-4994-A234-16614755323D}" destId="{1B1D4B24-F3EC-4999-BB23-EB581D4896F6}" srcOrd="0" destOrd="0" presId="urn:microsoft.com/office/officeart/2008/layout/AccentedPicture"/>
    <dgm:cxn modelId="{B29BC6D3-C4D1-4AC2-92B9-BF8556599384}" type="presOf" srcId="{F1887AAA-5842-4A30-94AE-17DA9E42D95E}" destId="{D9D7292F-2F75-4754-8B97-AE61354D7B23}" srcOrd="0" destOrd="0" presId="urn:microsoft.com/office/officeart/2008/layout/AccentedPicture"/>
    <dgm:cxn modelId="{4820C1E2-2F1A-41A3-B4A9-293B102CBF4A}" srcId="{F1887AAA-5842-4A30-94AE-17DA9E42D95E}" destId="{5F00DBDD-66AF-482C-A8B3-006AE68AFB7F}" srcOrd="4" destOrd="0" parTransId="{909A729D-F76D-4F01-946F-9E9F2008C794}" sibTransId="{B1EED1EB-C918-4C81-8B84-5BF473A92EFF}"/>
    <dgm:cxn modelId="{B43D603A-59BA-4769-AC57-7C0CFC0004FF}" type="presParOf" srcId="{D9D7292F-2F75-4754-8B97-AE61354D7B23}" destId="{DC62ED81-1352-40BC-B400-820482D0CAEF}" srcOrd="0" destOrd="0" presId="urn:microsoft.com/office/officeart/2008/layout/AccentedPicture"/>
    <dgm:cxn modelId="{ABDB4D99-5A8C-4A0B-AA78-D62237FC44D9}" type="presParOf" srcId="{D9D7292F-2F75-4754-8B97-AE61354D7B23}" destId="{DDB2971B-FE05-4FC9-923F-F2979D2311C8}" srcOrd="1" destOrd="0" presId="urn:microsoft.com/office/officeart/2008/layout/AccentedPicture"/>
    <dgm:cxn modelId="{8D2B5012-E85C-4406-A115-974119E2596F}" type="presParOf" srcId="{D9D7292F-2F75-4754-8B97-AE61354D7B23}" destId="{F7EECA21-3CA0-4BD4-B3DE-5AFA4E829430}" srcOrd="2" destOrd="0" presId="urn:microsoft.com/office/officeart/2008/layout/AccentedPicture"/>
    <dgm:cxn modelId="{6A1E4F3F-35B4-4E50-9BA7-E328CF5E546F}" type="presParOf" srcId="{F7EECA21-3CA0-4BD4-B3DE-5AFA4E829430}" destId="{172A7E28-25CA-4AAE-B4EA-70885950F6CC}" srcOrd="0" destOrd="0" presId="urn:microsoft.com/office/officeart/2008/layout/AccentedPicture"/>
    <dgm:cxn modelId="{278D02CC-8FA1-453D-B9C2-05EDA9F27622}" type="presParOf" srcId="{172A7E28-25CA-4AAE-B4EA-70885950F6CC}" destId="{E0D65D85-BC3A-454E-BF5C-1994F3748430}" srcOrd="0" destOrd="0" presId="urn:microsoft.com/office/officeart/2008/layout/AccentedPicture"/>
    <dgm:cxn modelId="{B3402DB0-F06D-47E6-B5A0-2987D025EB5C}" type="presParOf" srcId="{172A7E28-25CA-4AAE-B4EA-70885950F6CC}" destId="{8E0B78D5-7B31-4EA9-979C-5EABCDCAFDD8}" srcOrd="1" destOrd="0" presId="urn:microsoft.com/office/officeart/2008/layout/AccentedPicture"/>
    <dgm:cxn modelId="{6283ED42-6A69-48A4-AFD5-41D293A5BACB}" type="presParOf" srcId="{172A7E28-25CA-4AAE-B4EA-70885950F6CC}" destId="{33DAB3FA-6402-4D36-8299-8D7FD3F04B2A}" srcOrd="2" destOrd="0" presId="urn:microsoft.com/office/officeart/2008/layout/AccentedPicture"/>
    <dgm:cxn modelId="{6C97FAD4-F225-4729-9E55-D10F24D91627}" type="presParOf" srcId="{33DAB3FA-6402-4D36-8299-8D7FD3F04B2A}" destId="{1B1D4B24-F3EC-4999-BB23-EB581D4896F6}" srcOrd="0" destOrd="0" presId="urn:microsoft.com/office/officeart/2008/layout/AccentedPicture"/>
    <dgm:cxn modelId="{3E0AD93F-010A-47C2-95A4-32880CC2E0BC}" type="presParOf" srcId="{F7EECA21-3CA0-4BD4-B3DE-5AFA4E829430}" destId="{01219987-72A8-4CE8-8390-276BBA062BBA}" srcOrd="1" destOrd="0" presId="urn:microsoft.com/office/officeart/2008/layout/AccentedPicture"/>
    <dgm:cxn modelId="{3D10E920-B988-4699-8ED8-A619A5CDD63D}" type="presParOf" srcId="{F7EECA21-3CA0-4BD4-B3DE-5AFA4E829430}" destId="{4C4AA21F-7AF7-4C7A-9852-89EF43816E8F}" srcOrd="2" destOrd="0" presId="urn:microsoft.com/office/officeart/2008/layout/AccentedPicture"/>
    <dgm:cxn modelId="{B6206D1E-47D5-4E8A-941A-1B2C6C88D454}" type="presParOf" srcId="{4C4AA21F-7AF7-4C7A-9852-89EF43816E8F}" destId="{B33A3ACC-2FF9-499A-958C-20973FEEFE29}" srcOrd="0" destOrd="0" presId="urn:microsoft.com/office/officeart/2008/layout/AccentedPicture"/>
    <dgm:cxn modelId="{E6E3667A-87BF-4D08-B486-838CF54B3016}" type="presParOf" srcId="{4C4AA21F-7AF7-4C7A-9852-89EF43816E8F}" destId="{C4413CBB-6C0F-462A-8E70-539CE8E8FAA7}" srcOrd="1" destOrd="0" presId="urn:microsoft.com/office/officeart/2008/layout/AccentedPicture"/>
    <dgm:cxn modelId="{4D2A667A-6D63-419B-B274-F8407E0F8629}" type="presParOf" srcId="{4C4AA21F-7AF7-4C7A-9852-89EF43816E8F}" destId="{289EB861-5E7C-42A7-A796-5093A42F8674}" srcOrd="2" destOrd="0" presId="urn:microsoft.com/office/officeart/2008/layout/AccentedPicture"/>
    <dgm:cxn modelId="{32CEED47-C327-44BF-80AE-62253A0B2B75}" type="presParOf" srcId="{289EB861-5E7C-42A7-A796-5093A42F8674}" destId="{F4D5D94E-9F42-4716-AF09-8368CE6E8847}" srcOrd="0" destOrd="0" presId="urn:microsoft.com/office/officeart/2008/layout/AccentedPicture"/>
    <dgm:cxn modelId="{C8A3B643-9A3E-4B36-84EA-6C3C1A140B6D}" type="presParOf" srcId="{F7EECA21-3CA0-4BD4-B3DE-5AFA4E829430}" destId="{E56C7330-AD2E-4346-BD94-74AB6DDC5876}" srcOrd="3" destOrd="0" presId="urn:microsoft.com/office/officeart/2008/layout/AccentedPicture"/>
    <dgm:cxn modelId="{C1129C77-55B0-4B33-9950-9F434B45D7C6}" type="presParOf" srcId="{F7EECA21-3CA0-4BD4-B3DE-5AFA4E829430}" destId="{7CAB64F1-CD0F-4589-B5BC-E68A7DA673CD}" srcOrd="4" destOrd="0" presId="urn:microsoft.com/office/officeart/2008/layout/AccentedPicture"/>
    <dgm:cxn modelId="{CCDDB8B0-610A-4BE2-9FBA-3E7A84D7777C}" type="presParOf" srcId="{7CAB64F1-CD0F-4589-B5BC-E68A7DA673CD}" destId="{4A2178B9-E025-4DAE-9233-0FE7FACA80A6}" srcOrd="0" destOrd="0" presId="urn:microsoft.com/office/officeart/2008/layout/AccentedPicture"/>
    <dgm:cxn modelId="{98329F19-9E59-4C96-8DF3-C750DED82FFA}" type="presParOf" srcId="{7CAB64F1-CD0F-4589-B5BC-E68A7DA673CD}" destId="{FADCB353-FA5C-4BA8-96DE-B5AF9962EFB0}" srcOrd="1" destOrd="0" presId="urn:microsoft.com/office/officeart/2008/layout/AccentedPicture"/>
    <dgm:cxn modelId="{ED4295EB-498B-4145-8A4B-518D4AA80B73}" type="presParOf" srcId="{7CAB64F1-CD0F-4589-B5BC-E68A7DA673CD}" destId="{85E3F0BC-C1FB-4D2A-ADB2-82A0386E8275}" srcOrd="2" destOrd="0" presId="urn:microsoft.com/office/officeart/2008/layout/AccentedPicture"/>
    <dgm:cxn modelId="{B110E00F-0644-4151-BC06-B2B2D470BF90}" type="presParOf" srcId="{85E3F0BC-C1FB-4D2A-ADB2-82A0386E8275}" destId="{83075CEE-20E6-4E10-93AB-A5635F5118C1}" srcOrd="0" destOrd="0" presId="urn:microsoft.com/office/officeart/2008/layout/AccentedPicture"/>
    <dgm:cxn modelId="{B2BDD32D-DBCC-4FC6-96F8-1131708BC098}" type="presParOf" srcId="{F7EECA21-3CA0-4BD4-B3DE-5AFA4E829430}" destId="{E345EA70-3D90-4CDE-9908-6EE3B0A92730}" srcOrd="5" destOrd="0" presId="urn:microsoft.com/office/officeart/2008/layout/AccentedPicture"/>
    <dgm:cxn modelId="{4D5F7D2A-760F-416F-9E29-C7370F27A8E0}" type="presParOf" srcId="{F7EECA21-3CA0-4BD4-B3DE-5AFA4E829430}" destId="{6B2703CE-27BA-4A1B-B0E1-C81CAF61FB04}" srcOrd="6" destOrd="0" presId="urn:microsoft.com/office/officeart/2008/layout/AccentedPicture"/>
    <dgm:cxn modelId="{5B378526-6F4B-4E84-BB9A-D1C15313F584}" type="presParOf" srcId="{6B2703CE-27BA-4A1B-B0E1-C81CAF61FB04}" destId="{1B38F841-93A0-4135-851F-A12B5C0B0957}" srcOrd="0" destOrd="0" presId="urn:microsoft.com/office/officeart/2008/layout/AccentedPicture"/>
    <dgm:cxn modelId="{D92C4FEE-B60A-4B5D-9506-B11E86FD5980}" type="presParOf" srcId="{6B2703CE-27BA-4A1B-B0E1-C81CAF61FB04}" destId="{E563405B-E495-458D-A08D-419F5F5FDAAE}" srcOrd="1" destOrd="0" presId="urn:microsoft.com/office/officeart/2008/layout/AccentedPicture"/>
    <dgm:cxn modelId="{18B161EC-BB71-4173-B028-32EA1F252F91}" type="presParOf" srcId="{6B2703CE-27BA-4A1B-B0E1-C81CAF61FB04}" destId="{974DBA28-68B4-4774-8E19-2A6B51108B79}" srcOrd="2" destOrd="0" presId="urn:microsoft.com/office/officeart/2008/layout/AccentedPicture"/>
    <dgm:cxn modelId="{D0AB3787-978F-4DFA-A3A7-9EC8CB52A834}" type="presParOf" srcId="{974DBA28-68B4-4774-8E19-2A6B51108B79}" destId="{2E939F1F-1DE2-44EA-8567-1656FC3C3516}" srcOrd="0" destOrd="0" presId="urn:microsoft.com/office/officeart/2008/layout/AccentedPicture"/>
    <dgm:cxn modelId="{FDA604F9-5181-4FEF-AE8D-2C3644E1BD06}" type="presParOf" srcId="{D9D7292F-2F75-4754-8B97-AE61354D7B23}" destId="{43DE5677-06E4-4DCF-BF80-FA0FE80FCD72}" srcOrd="3" destOrd="0" presId="urn:microsoft.com/office/officeart/2008/layout/AccentedPicture"/>
    <dgm:cxn modelId="{3E45366B-17AE-4E5D-BB88-E1C150413731}" type="presParOf" srcId="{43DE5677-06E4-4DCF-BF80-FA0FE80FCD72}" destId="{9165C783-DB7E-4D1D-B70F-42792F375247}" srcOrd="0" destOrd="0" presId="urn:microsoft.com/office/officeart/2008/layout/AccentedPicture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2ED81-1352-40BC-B400-820482D0CAEF}">
      <dsp:nvSpPr>
        <dsp:cNvPr id="0" name=""/>
        <dsp:cNvSpPr/>
      </dsp:nvSpPr>
      <dsp:spPr>
        <a:xfrm>
          <a:off x="1086998" y="361498"/>
          <a:ext cx="3917666" cy="4827609"/>
        </a:xfrm>
        <a:prstGeom prst="round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9000" b="-9000"/>
          </a:stretch>
        </a:blipFill>
        <a:ln w="28575" cap="flat" cmpd="sng" algn="ctr">
          <a:solidFill>
            <a:schemeClr val="bg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2971B-FE05-4FC9-923F-F2979D2311C8}">
      <dsp:nvSpPr>
        <dsp:cNvPr id="0" name=""/>
        <dsp:cNvSpPr/>
      </dsp:nvSpPr>
      <dsp:spPr>
        <a:xfrm>
          <a:off x="0" y="2159537"/>
          <a:ext cx="2094168" cy="258699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b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54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0" y="2159537"/>
        <a:ext cx="2094168" cy="258699"/>
      </dsp:txXfrm>
    </dsp:sp>
    <dsp:sp modelId="{8E0B78D5-7B31-4EA9-979C-5EABCDCAFDD8}">
      <dsp:nvSpPr>
        <dsp:cNvPr id="0" name=""/>
        <dsp:cNvSpPr/>
      </dsp:nvSpPr>
      <dsp:spPr>
        <a:xfrm>
          <a:off x="4979568" y="107244"/>
          <a:ext cx="1257554" cy="1257554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17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D4B24-F3EC-4999-BB23-EB581D4896F6}">
      <dsp:nvSpPr>
        <dsp:cNvPr id="0" name=""/>
        <dsp:cNvSpPr/>
      </dsp:nvSpPr>
      <dsp:spPr>
        <a:xfrm>
          <a:off x="6237122" y="107244"/>
          <a:ext cx="2018088" cy="1257554"/>
        </a:xfrm>
        <a:prstGeom prst="rect">
          <a:avLst/>
        </a:prstGeom>
        <a:noFill/>
        <a:ln w="28575">
          <a:solidFill>
            <a:schemeClr val="accent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Arial" panose="020B0604020202020204" pitchFamily="34" charset="0"/>
              <a:cs typeface="Arial" panose="020B0604020202020204" pitchFamily="34" charset="0"/>
            </a:rPr>
            <a:t>CONTRIBUI NO PROCESSO DE DETOX DO ORGANISMO</a:t>
          </a:r>
        </a:p>
      </dsp:txBody>
      <dsp:txXfrm>
        <a:off x="6237122" y="107244"/>
        <a:ext cx="2018088" cy="1257554"/>
      </dsp:txXfrm>
    </dsp:sp>
    <dsp:sp modelId="{C4413CBB-6C0F-462A-8E70-539CE8E8FAA7}">
      <dsp:nvSpPr>
        <dsp:cNvPr id="0" name=""/>
        <dsp:cNvSpPr/>
      </dsp:nvSpPr>
      <dsp:spPr>
        <a:xfrm>
          <a:off x="4979568" y="1591158"/>
          <a:ext cx="1257554" cy="125755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17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5D94E-9F42-4716-AF09-8368CE6E8847}">
      <dsp:nvSpPr>
        <dsp:cNvPr id="0" name=""/>
        <dsp:cNvSpPr/>
      </dsp:nvSpPr>
      <dsp:spPr>
        <a:xfrm>
          <a:off x="6237122" y="1591158"/>
          <a:ext cx="2018088" cy="1257554"/>
        </a:xfrm>
        <a:prstGeom prst="rect">
          <a:avLst/>
        </a:prstGeom>
        <a:noFill/>
        <a:ln w="28575">
          <a:solidFill>
            <a:schemeClr val="accent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Arial" panose="020B0604020202020204" pitchFamily="34" charset="0"/>
              <a:cs typeface="Arial" panose="020B0604020202020204" pitchFamily="34" charset="0"/>
            </a:rPr>
            <a:t>AUXILIA NOS PROCESSOS DIGESTIVOS</a:t>
          </a:r>
        </a:p>
      </dsp:txBody>
      <dsp:txXfrm>
        <a:off x="6237122" y="1591158"/>
        <a:ext cx="2018088" cy="1257554"/>
      </dsp:txXfrm>
    </dsp:sp>
    <dsp:sp modelId="{FADCB353-FA5C-4BA8-96DE-B5AF9962EFB0}">
      <dsp:nvSpPr>
        <dsp:cNvPr id="0" name=""/>
        <dsp:cNvSpPr/>
      </dsp:nvSpPr>
      <dsp:spPr>
        <a:xfrm>
          <a:off x="4979568" y="3075072"/>
          <a:ext cx="1257554" cy="1257554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17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75CEE-20E6-4E10-93AB-A5635F5118C1}">
      <dsp:nvSpPr>
        <dsp:cNvPr id="0" name=""/>
        <dsp:cNvSpPr/>
      </dsp:nvSpPr>
      <dsp:spPr>
        <a:xfrm>
          <a:off x="6237122" y="3075072"/>
          <a:ext cx="2018088" cy="1257554"/>
        </a:xfrm>
        <a:prstGeom prst="rect">
          <a:avLst/>
        </a:prstGeom>
        <a:noFill/>
        <a:ln w="28575">
          <a:solidFill>
            <a:schemeClr val="accent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Arial" panose="020B0604020202020204" pitchFamily="34" charset="0"/>
              <a:cs typeface="Arial" panose="020B0604020202020204" pitchFamily="34" charset="0"/>
            </a:rPr>
            <a:t>FAVORECE A MANUTENÇÃO DO SISTEMA HEPÁTICO</a:t>
          </a:r>
        </a:p>
      </dsp:txBody>
      <dsp:txXfrm>
        <a:off x="6237122" y="3075072"/>
        <a:ext cx="2018088" cy="1257554"/>
      </dsp:txXfrm>
    </dsp:sp>
    <dsp:sp modelId="{E563405B-E495-458D-A08D-419F5F5FDAAE}">
      <dsp:nvSpPr>
        <dsp:cNvPr id="0" name=""/>
        <dsp:cNvSpPr/>
      </dsp:nvSpPr>
      <dsp:spPr>
        <a:xfrm>
          <a:off x="4979568" y="4558986"/>
          <a:ext cx="1257554" cy="1257554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3175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939F1F-1DE2-44EA-8567-1656FC3C3516}">
      <dsp:nvSpPr>
        <dsp:cNvPr id="0" name=""/>
        <dsp:cNvSpPr/>
      </dsp:nvSpPr>
      <dsp:spPr>
        <a:xfrm>
          <a:off x="6237122" y="4558986"/>
          <a:ext cx="2018088" cy="1257554"/>
        </a:xfrm>
        <a:prstGeom prst="rect">
          <a:avLst/>
        </a:prstGeom>
        <a:noFill/>
        <a:ln w="28575">
          <a:solidFill>
            <a:schemeClr val="accent6"/>
          </a:solidFill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40640" bIns="2032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600" kern="1200" dirty="0">
              <a:latin typeface="Arial" panose="020B0604020202020204" pitchFamily="34" charset="0"/>
              <a:cs typeface="Arial" panose="020B0604020202020204" pitchFamily="34" charset="0"/>
            </a:rPr>
            <a:t>CONTRIBUI  NO ALÍVIO DE INCHAÇO ABDOMINAL</a:t>
          </a:r>
        </a:p>
      </dsp:txBody>
      <dsp:txXfrm>
        <a:off x="6237122" y="4558986"/>
        <a:ext cx="2018088" cy="12575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ccentedPicture">
  <dgm:title val=""/>
  <dgm:desc val=""/>
  <dgm:catLst>
    <dgm:cat type="picture" pri="1000"/>
    <dgm:cat type="pictureconver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</dgm:varLst>
    <dgm:alg type="composite"/>
    <dgm:shape xmlns:r="http://schemas.openxmlformats.org/officeDocument/2006/relationships" r:blip="">
      <dgm:adjLst/>
    </dgm:shape>
    <dgm:choose name="Name1">
      <dgm:if name="Name2" axis="ch" ptType="node" func="cnt" op="lte" val="1">
        <dgm:constrLst>
          <dgm:constr type="h" for="ch" forName="picture_1" refType="h"/>
          <dgm:constr type="w" for="ch" forName="picture_1" refType="h" refFor="ch" refForName="picture_1" op="equ" fact="0.784"/>
          <dgm:constr type="l" for="ch" forName="picture_1"/>
          <dgm:constr type="t" for="ch" forName="picture_1"/>
          <dgm:constr type="w" for="ch" forName="text_1" refType="w" refFor="ch" refForName="picture_1" fact="0.77"/>
          <dgm:constr type="h" for="ch" forName="text_1" refType="h" refFor="ch" refForName="picture_1" fact="0.6"/>
          <dgm:constr type="l" for="ch" forName="text_1" refType="w" refFor="ch" refForName="picture_1" fact="0.04"/>
          <dgm:constr type="t" for="ch" forName="text_1" refType="h" refFor="ch" refForName="picture_1" fact="0.4"/>
        </dgm:constrLst>
      </dgm:if>
      <dgm:if name="Name3" axis="ch" ptType="node" func="cnt" op="lte" val="5">
        <dgm:choose name="Name4">
          <dgm:if name="Name5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6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if>
      <dgm:else name="Name7">
        <dgm:choose name="Name8">
          <dgm:if name="Name9" func="var" arg="dir" op="equ" val="norm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l" for="ch" forName="picture_1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l" for="ch" forName="text_1" refType="w" refFor="ch" refForName="picture_1" fact="0.04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r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l" for="ch" forName="maxNode" refType="r" refFor="ch" refForName="picture_1"/>
              <dgm:constr type="lOff" for="ch" forName="maxNode" refType="h" refFor="des" refForName="pair" fact="0.5"/>
              <dgm:constr type="r" for="ch" forName="maxNode" refType="w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if>
          <dgm:else name="Name10">
            <dgm:constrLst>
              <dgm:constr type="h" for="ch" forName="picture_1" refType="h" fact="0.909"/>
              <dgm:constr type="w" for="ch" forName="picture_1" refType="h" refFor="ch" refForName="picture_1" op="equ" fact="0.784"/>
              <dgm:constr type="r" for="ch" forName="picture_1" refType="w"/>
              <dgm:constr type="t" for="ch" forName="picture_1" refType="h" refFor="ch" refForName="picture_1" fact="0.05"/>
              <dgm:constr type="w" for="ch" forName="picture_1" refType="w" op="lte" fact="0.588"/>
              <dgm:constr type="w" for="ch" forName="text_1" refType="w" refFor="ch" refForName="picture_1" fact="0.77"/>
              <dgm:constr type="h" for="ch" forName="text_1" refType="h" refFor="ch" refForName="picture_1" fact="0.6"/>
              <dgm:constr type="r" for="ch" forName="text_1" refType="w"/>
              <dgm:constr type="t" for="ch" forName="text_1" refType="h" refFor="ch" refForName="picture_1" fact="0.41"/>
              <dgm:constr type="w" for="ch" forName="linV" refType="w"/>
              <dgm:constr type="h" for="ch" forName="linV" refType="h" refFor="ch" refForName="picture_1" fact="1.1"/>
              <dgm:constr type="l" for="ch" forName="linV"/>
              <dgm:constr type="t" for="ch" forName="linV"/>
              <dgm:constr type="userC" for="des" forName="pair" refType="l" refFor="ch" refForName="picture_1"/>
              <dgm:constr type="h" for="des" forName="pair" refType="h" refFor="ch" refForName="picture_1" fact="0.27"/>
              <dgm:constr type="h" for="des" forName="spaceV" refType="h" refFor="ch" refForName="picture_1" fact="0.0486"/>
              <dgm:constr type="r" for="ch" forName="maxNode" refType="l" refFor="ch" refForName="picture_1"/>
              <dgm:constr type="rOff" for="ch" forName="maxNode" refType="h" refFor="des" refForName="pair" fact="-0.5"/>
              <dgm:constr type="l" for="ch" forName="maxNode"/>
              <dgm:constr type="t" for="ch" forName="maxNode"/>
              <dgm:constr type="h" for="ch" forName="maxNode" val="1"/>
              <dgm:constr type="userW" for="des" forName="desText" refType="w" refFor="ch" refForName="maxNode"/>
            </dgm:constrLst>
          </dgm:else>
        </dgm:choose>
      </dgm:else>
    </dgm:choose>
    <dgm:forEach name="Name11" axis="ch" ptType="sibTrans" hideLastTrans="0" cnt="1">
      <dgm:layoutNode name="picture_1" styleLbl="bgImgPlace1">
        <dgm:alg type="sp"/>
        <dgm:shape xmlns:r="http://schemas.openxmlformats.org/officeDocument/2006/relationships" type="roundRect" r:blip="" blipPhldr="1">
          <dgm:adjLst/>
        </dgm:shape>
        <dgm:presOf axis="self"/>
      </dgm:layoutNode>
    </dgm:forEach>
    <dgm:forEach name="Name12" axis="ch" ptType="node" cnt="1">
      <dgm:layoutNode name="text_1" styleLbl="node1">
        <dgm:varLst>
          <dgm:bulletEnabled val="1"/>
        </dgm:varLst>
        <dgm:choose name="Name13">
          <dgm:if name="Name14" func="var" arg="dir" op="equ" val="norm">
            <dgm:alg type="tx">
              <dgm:param type="txAnchorVert" val="b"/>
              <dgm:param type="parTxLTRAlign" val="l"/>
              <dgm:param type="shpTxLTRAlignCh" val="l"/>
              <dgm:param type="parTxRTLAlign" val="l"/>
              <dgm:param type="shpTxRTLAlignCh" val="l"/>
            </dgm:alg>
          </dgm:if>
          <dgm:else name="Name15">
            <dgm:alg type="tx">
              <dgm:param type="txAnchorVert" val="b"/>
              <dgm:param type="parTxLTRAlign" val="r"/>
              <dgm:param type="shpTxLTRAlignCh" val="r"/>
              <dgm:param type="parTxRTLAlign" val="r"/>
              <dgm:param type="shpTxRTLAlignCh" val="r"/>
            </dgm:alg>
          </dgm:else>
        </dgm:choose>
        <dgm:shape xmlns:r="http://schemas.openxmlformats.org/officeDocument/2006/relationships" type="rect" r:blip="" hideGeom="1">
          <dgm:adjLst/>
        </dgm:shape>
        <dgm:presOf axis="desOrSelf" ptType="node"/>
        <dgm:constrLst>
          <dgm:constr type="primFontSz" val="65"/>
          <dgm:constr type="lMarg" refType="primFontSz" fact="0.2"/>
          <dgm:constr type="rMarg" refType="primFontSz" fact="0.2"/>
          <dgm:constr type="tMarg" refType="primFontSz" fact="0.2"/>
          <dgm:constr type="bMarg" refType="primFontSz" fact="0.2"/>
        </dgm:constrLst>
        <dgm:ruleLst>
          <dgm:rule type="primFontSz" val="5" fact="NaN" max="NaN"/>
        </dgm:ruleLst>
      </dgm:layoutNode>
    </dgm:forEach>
    <dgm:choose name="Name16">
      <dgm:if name="Name17" axis="ch" ptType="node" func="cnt" op="gte" val="2">
        <dgm:layoutNode name="linV">
          <dgm:choose name="Name18">
            <dgm:if name="Name19" func="var" arg="dir" op="equ" val="norm">
              <dgm:alg type="lin">
                <dgm:param type="linDir" val="fromT"/>
                <dgm:param type="vertAlign" val="t"/>
                <dgm:param type="fallback" val="1D"/>
                <dgm:param type="horzAlign" val="l"/>
                <dgm:param type="nodeHorzAlign" val="l"/>
              </dgm:alg>
            </dgm:if>
            <dgm:else name="Name20">
              <dgm:alg type="lin">
                <dgm:param type="linDir" val="fromT"/>
                <dgm:param type="vertAlign" val="t"/>
                <dgm:param type="fallback" val="1D"/>
                <dgm:param type="horzAlign" val="r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constrLst>
            <dgm:constr type="w" for="ch" forName="spaceV" val="1"/>
            <dgm:constr type="w" for="ch" forName="pair" refType="w" op="equ"/>
            <dgm:constr type="w" for="des" forName="desText" op="equ"/>
            <dgm:constr type="primFontSz" for="des" forName="desText" op="equ" val="65"/>
          </dgm:constrLst>
          <dgm:forEach name="Name21" axis="ch" ptType="node" st="2">
            <dgm:layoutNode name="pair">
              <dgm:alg type="composite"/>
              <dgm:shape xmlns:r="http://schemas.openxmlformats.org/officeDocument/2006/relationships" r:blip="">
                <dgm:adjLst/>
              </dgm:shape>
              <dgm:choose name="Name22">
                <dgm:if name="Name23" func="var" arg="dir" op="equ" val="norm">
                  <dgm:constrLst>
                    <dgm:constr type="userC"/>
                    <dgm:constr type="l" for="ch" forName="spaceH"/>
                    <dgm:constr type="r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l" for="ch" forName="desTextWrapper" refType="r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if>
                <dgm:else name="Name24">
                  <dgm:constrLst>
                    <dgm:constr type="userC"/>
                    <dgm:constr type="r" for="ch" forName="spaceH" refType="w"/>
                    <dgm:constr type="l" for="ch" forName="spaceH" refType="userC"/>
                    <dgm:constr type="ctrY" for="ch" forName="spaceH" refType="w" fact="0.5"/>
                    <dgm:constr type="h" for="ch" forName="spaceH" val="1"/>
                    <dgm:constr type="w" for="ch" forName="desPictures" refType="h"/>
                    <dgm:constr type="h" for="ch" forName="desPictures" refType="w" refFor="ch" refForName="desPictures" op="equ"/>
                    <dgm:constr type="ctrX" for="ch" forName="desPictures" refType="userC"/>
                    <dgm:constr type="ctrY" for="ch" forName="desPictures" refType="w" fact="0.5"/>
                    <dgm:constr type="r" for="ch" forName="desTextWrapper" refType="l" refFor="ch" refForName="desPictures"/>
                    <dgm:constr type="ctrY" for="ch" forName="desTextWrapper" refType="w" fact="0.5"/>
                    <dgm:constr type="h" for="ch" forName="desTextWrapper" refType="h"/>
                    <dgm:constr type="h" for="des" forName="desText" refType="h"/>
                  </dgm:constrLst>
                </dgm:else>
              </dgm:choose>
              <dgm:layoutNode name="spaceH">
                <dgm:alg type="sp"/>
                <dgm:shape xmlns:r="http://schemas.openxmlformats.org/officeDocument/2006/relationships" type="rect" r:blip="" hideGeom="1">
                  <dgm:adjLst/>
                </dgm:shape>
                <dgm:presOf/>
              </dgm:layoutNode>
              <dgm:layoutNode name="desPictures" styleLbl="alignImgPlace1">
                <dgm:alg type="sp"/>
                <dgm:shape xmlns:r="http://schemas.openxmlformats.org/officeDocument/2006/relationships" type="ellipse" r:blip="" blipPhldr="1">
                  <dgm:adjLst/>
                </dgm:shape>
                <dgm:presOf/>
              </dgm:layoutNode>
              <dgm:layoutNode name="desTextWrapper">
                <dgm:choose name="Name25">
                  <dgm:if name="Name26" func="var" arg="dir" op="equ" val="norm">
                    <dgm:alg type="lin">
                      <dgm:param type="horzAlign" val="l"/>
                    </dgm:alg>
                  </dgm:if>
                  <dgm:else name="Name27">
                    <dgm:alg type="lin">
                      <dgm:param type="horzAlign" val="r"/>
                    </dgm:alg>
                  </dgm:else>
                </dgm:choose>
                <dgm:layoutNode name="desText" styleLbl="revTx">
                  <dgm:varLst>
                    <dgm:bulletEnabled val="1"/>
                  </dgm:varLst>
                  <dgm:choose name="Name28">
                    <dgm:if name="Name29" func="var" arg="dir" op="equ" val="norm">
                      <dgm:alg type="tx">
                        <dgm:param type="parTxLTRAlign" val="l"/>
                        <dgm:param type="shpTxLTRAlignCh" val="l"/>
                        <dgm:param type="parTxRTLAlign" val="r"/>
                        <dgm:param type="shpTxRTLAlignCh" val="r"/>
                      </dgm:alg>
                    </dgm:if>
                    <dgm:else name="Name30">
                      <dgm:alg type="tx">
                        <dgm:param type="parTxLTRAlign" val="r"/>
                        <dgm:param type="shpTxLTRAlignCh" val="r"/>
                        <dgm:param type="parTxRTLAlign" val="r"/>
                        <dgm:param type="shpTxRTLAlignCh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onstrLst>
                    <dgm:constr type="userW"/>
                    <dgm:constr type="w" refType="userW" fact="0.1"/>
                    <dgm:constr type="lMarg" refType="primFontSz" fact="0.2"/>
                    <dgm:constr type="rMarg" refType="primFontSz" fact="0.2"/>
                    <dgm:constr type="tMarg" refType="primFontSz" fact="0.1"/>
                    <dgm:constr type="bMarg" refType="primFontSz" fact="0.1"/>
                  </dgm:constrLst>
                  <dgm:ruleLst>
                    <dgm:rule type="w" val="NaN" fact="1" max="NaN"/>
                    <dgm:rule type="primFontSz" val="5" fact="NaN" max="NaN"/>
                  </dgm:ruleLst>
                </dgm:layoutNode>
              </dgm:layoutNode>
            </dgm:layoutNode>
            <dgm:forEach name="Name31" axis="followSib" ptType="sibTrans" cnt="1">
              <dgm:layoutNode name="spaceV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forEach>
          </dgm:forEach>
        </dgm:layoutNode>
      </dgm:if>
      <dgm:else name="Name32"/>
    </dgm:choose>
    <dgm:layoutNode name="maxNode">
      <dgm:alg type="lin"/>
      <dgm:shape xmlns:r="http://schemas.openxmlformats.org/officeDocument/2006/relationships" r:blip="">
        <dgm:adjLst/>
      </dgm:shape>
      <dgm:presOf/>
      <dgm:constrLst>
        <dgm:constr type="w" for="ch"/>
        <dgm:constr type="h" for="ch"/>
      </dgm:constrLst>
      <dgm:layoutNode name="Name33">
        <dgm:alg type="sp"/>
        <dgm:shape xmlns:r="http://schemas.openxmlformats.org/officeDocument/2006/relationships" r:blip="">
          <dgm:adjLst/>
        </dgm:shape>
        <dgm:presOf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3071820-FDB3-485E-AA49-0A5E04E3304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F0EE9E5C-6532-4CC7-AC68-3FAE516F80F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F28F0F-FD17-4DF8-890A-913DBFD38087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D48A80D-65BB-4614-B839-FE34F15B33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CE9DA18-B46B-496D-B0A8-4B528EE6B0B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800"/>
            <a:ext cx="29718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6B1D28-B9D3-4F09-9DB2-59D24A41FF2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5701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817" y="2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/>
          <a:lstStyle>
            <a:lvl1pPr algn="r">
              <a:defRPr sz="800"/>
            </a:lvl1pPr>
          </a:lstStyle>
          <a:p>
            <a:fld id="{DF77B6CD-CC66-4733-8218-4CBA4C748F18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42913" y="1243013"/>
            <a:ext cx="5972175" cy="3359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1708" tIns="30854" rIns="61708" bIns="30854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6120" y="4787315"/>
            <a:ext cx="5485761" cy="3917090"/>
          </a:xfrm>
          <a:prstGeom prst="rect">
            <a:avLst/>
          </a:prstGeom>
        </p:spPr>
        <p:txBody>
          <a:bodyPr vert="horz" lIns="61708" tIns="30854" rIns="61708" bIns="30854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l">
              <a:defRPr sz="8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817" y="9448619"/>
            <a:ext cx="2972119" cy="498656"/>
          </a:xfrm>
          <a:prstGeom prst="rect">
            <a:avLst/>
          </a:prstGeom>
        </p:spPr>
        <p:txBody>
          <a:bodyPr vert="horz" lIns="61708" tIns="30854" rIns="61708" bIns="30854" rtlCol="0" anchor="b"/>
          <a:lstStyle>
            <a:lvl1pPr algn="r">
              <a:defRPr sz="800"/>
            </a:lvl1pPr>
          </a:lstStyle>
          <a:p>
            <a:fld id="{B196CBAD-9131-462C-9378-FBE7DBE83CC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2265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96CBAD-9131-462C-9378-FBE7DBE83CC7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491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542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9162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033953-60E5-41AC-A65E-3E220555FBDA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32443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3643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1052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68228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949189" y="-548853"/>
            <a:ext cx="3079115" cy="37394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400" b="0" i="0">
                <a:solidFill>
                  <a:srgbClr val="00736B"/>
                </a:solidFill>
                <a:latin typeface="Arial"/>
                <a:cs typeface="Arial"/>
              </a:defRPr>
            </a:lvl1pPr>
          </a:lstStyle>
          <a:p>
            <a:r>
              <a:rPr lang="pt-BR"/>
              <a:t>Clique para editar o título Mestre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9753" y="3840481"/>
            <a:ext cx="8538845" cy="3877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pt-BR"/>
              <a:t>Clique para editar o estilo do subtítulo Mestre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1/11/2024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87276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8246471-3D5A-46B2-B3F6-2EB089540A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Título 8">
            <a:extLst>
              <a:ext uri="{FF2B5EF4-FFF2-40B4-BE49-F238E27FC236}">
                <a16:creationId xmlns:a16="http://schemas.microsoft.com/office/drawing/2014/main" id="{E4F4C45E-56DA-4F15-844D-D022191426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10" name="Espaço Reservado para Data 9">
            <a:extLst>
              <a:ext uri="{FF2B5EF4-FFF2-40B4-BE49-F238E27FC236}">
                <a16:creationId xmlns:a16="http://schemas.microsoft.com/office/drawing/2014/main" id="{66C6729E-5FA0-49FE-8250-F9B37D325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11" name="Espaço Reservado para Rodapé 10">
            <a:extLst>
              <a:ext uri="{FF2B5EF4-FFF2-40B4-BE49-F238E27FC236}">
                <a16:creationId xmlns:a16="http://schemas.microsoft.com/office/drawing/2014/main" id="{D682F958-7688-46D8-A882-B68DC1CFBC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2" name="Espaço Reservado para Número de Slide 11">
            <a:extLst>
              <a:ext uri="{FF2B5EF4-FFF2-40B4-BE49-F238E27FC236}">
                <a16:creationId xmlns:a16="http://schemas.microsoft.com/office/drawing/2014/main" id="{6CB99081-20C7-4A68-B473-7E606A9F2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075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58437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1104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92768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3353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8475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297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9261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01012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44000">
              <a:schemeClr val="accent3">
                <a:lumMod val="5000"/>
                <a:lumOff val="95000"/>
              </a:schemeClr>
            </a:gs>
            <a:gs pos="78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5FF439-8AF4-476B-84FF-1F38AF0FF51A}" type="datetimeFigureOut">
              <a:rPr lang="pt-BR" smtClean="0"/>
              <a:t>11/01/2024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A97E7-2064-462E-A432-ED46F498E76E}" type="slidenum">
              <a:rPr lang="pt-BR" smtClean="0"/>
              <a:t>‹nº›</a:t>
            </a:fld>
            <a:endParaRPr lang="pt-BR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B07DF7EA-F991-42AD-B623-6187031E4EEB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8E47A07-F28A-4DAE-AE6E-921C637A04C9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136525"/>
            <a:ext cx="1310400" cy="7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941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4" r:id="rId12"/>
    <p:sldLayoutId id="214748366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4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5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1354" y="1650488"/>
            <a:ext cx="5669292" cy="3557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313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27298BA2-9526-4C05-900E-0A6316BB08FD}"/>
              </a:ext>
            </a:extLst>
          </p:cNvPr>
          <p:cNvCxnSpPr>
            <a:cxnSpLocks/>
          </p:cNvCxnSpPr>
          <p:nvPr/>
        </p:nvCxnSpPr>
        <p:spPr>
          <a:xfrm flipH="1">
            <a:off x="3476015" y="1700567"/>
            <a:ext cx="8639792" cy="0"/>
          </a:xfrm>
          <a:prstGeom prst="line">
            <a:avLst/>
          </a:prstGeom>
          <a:ln w="38100">
            <a:solidFill>
              <a:srgbClr val="96D608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3873047" y="1226941"/>
            <a:ext cx="7796439" cy="482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pt-BR" sz="24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Embalagem com frasco de 240 mL e copo dosador .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68536A0-27F8-4106-BC95-0F05057B3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879" y="164888"/>
            <a:ext cx="4986000" cy="937783"/>
          </a:xfrm>
          <a:prstGeom prst="rect">
            <a:avLst/>
          </a:prstGeom>
        </p:spPr>
      </p:pic>
      <p:sp>
        <p:nvSpPr>
          <p:cNvPr id="29" name="CaixaDeTexto 28">
            <a:extLst>
              <a:ext uri="{FF2B5EF4-FFF2-40B4-BE49-F238E27FC236}">
                <a16:creationId xmlns:a16="http://schemas.microsoft.com/office/drawing/2014/main" id="{92D2EC12-B4A4-41BF-B373-CEFC39DE9657}"/>
              </a:ext>
            </a:extLst>
          </p:cNvPr>
          <p:cNvSpPr txBox="1"/>
          <p:nvPr/>
        </p:nvSpPr>
        <p:spPr>
          <a:xfrm>
            <a:off x="6664838" y="5241939"/>
            <a:ext cx="500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Ingredientes:</a:t>
            </a:r>
            <a:r>
              <a:rPr kumimoji="0" lang="pt-BR" i="0" u="none" strike="noStrike" kern="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pt-BR" i="0" u="none" strike="noStrike" kern="0" cap="none" spc="0" normalizeH="0" baseline="30000" noProof="0" dirty="0" err="1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Bitartartarato</a:t>
            </a:r>
            <a:r>
              <a:rPr kumimoji="0" lang="pt-BR" i="0" u="none" strike="noStrike" kern="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Colina, Espirulina, Metionina, Cloridrato de Tiamina, Cloridrato de Piridoxina, Água purificada, (INS 420) </a:t>
            </a:r>
            <a:r>
              <a:rPr kumimoji="0" lang="pt-BR" i="0" u="none" strike="noStrike" kern="0" cap="none" spc="0" normalizeH="0" baseline="30000" noProof="0" dirty="0" err="1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Sorbitol</a:t>
            </a:r>
            <a:r>
              <a:rPr kumimoji="0" lang="pt-BR" i="0" u="none" strike="noStrike" kern="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70%, </a:t>
            </a:r>
            <a:r>
              <a:rPr kumimoji="0" lang="pt-BR" i="0" u="none" strike="noStrike" kern="0" cap="none" spc="0" normalizeH="0" baseline="30000" noProof="0" dirty="0" err="1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Corservante</a:t>
            </a:r>
            <a:r>
              <a:rPr kumimoji="0" lang="pt-BR" i="0" u="none" strike="noStrike" kern="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(INS 211) </a:t>
            </a:r>
            <a:r>
              <a:rPr kumimoji="0" lang="pt-BR" i="0" u="none" strike="noStrike" kern="0" cap="none" spc="0" normalizeH="0" baseline="30000" noProof="0" dirty="0" err="1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Benzoato</a:t>
            </a:r>
            <a:r>
              <a:rPr kumimoji="0" lang="pt-BR" i="0" u="none" strike="noStrike" kern="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de Sódio, Edulcorante Artificial (INS 954) Sacarina Sódica, </a:t>
            </a:r>
            <a:r>
              <a:rPr lang="pt-BR" kern="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Aromas Idênticos aos Naturais de Abacaxi com Hortelã e Gengibre</a:t>
            </a:r>
            <a:r>
              <a:rPr kumimoji="0" lang="pt-BR" b="0" i="0" u="none" strike="noStrike" kern="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kumimoji="0" lang="pt-BR" b="1" i="0" u="none" strike="noStrike" kern="0" cap="none" spc="0" normalizeH="0" baseline="30000" noProof="0" dirty="0">
                <a:ln>
                  <a:noFill/>
                </a:ln>
                <a:solidFill>
                  <a:srgbClr val="00736B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NÃO CONTÉM GLÚTEN. NÃO CONTÉM LACTOSE. </a:t>
            </a:r>
            <a:r>
              <a:rPr lang="pt-BR" b="1" kern="0" baseline="3000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CONTÉM AROMATIZANTE.</a:t>
            </a:r>
            <a:endParaRPr kumimoji="0" lang="pt-BR" b="1" i="0" u="none" strike="noStrike" kern="0" cap="none" spc="0" normalizeH="0" baseline="30000" noProof="0" dirty="0">
              <a:ln>
                <a:noFill/>
              </a:ln>
              <a:solidFill>
                <a:srgbClr val="00736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C46AE7B2-1DDD-4137-ACD8-5564C3B6A1C8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4DB000">
              <a:alpha val="30000"/>
            </a:srgbClr>
          </a:solidFill>
          <a:effectLst/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grpSp>
        <p:nvGrpSpPr>
          <p:cNvPr id="11" name="Agrupar 10">
            <a:extLst>
              <a:ext uri="{FF2B5EF4-FFF2-40B4-BE49-F238E27FC236}">
                <a16:creationId xmlns:a16="http://schemas.microsoft.com/office/drawing/2014/main" id="{7319798F-49C1-4E27-AC1C-9ED5148B42E3}"/>
              </a:ext>
            </a:extLst>
          </p:cNvPr>
          <p:cNvGrpSpPr/>
          <p:nvPr/>
        </p:nvGrpSpPr>
        <p:grpSpPr>
          <a:xfrm>
            <a:off x="522514" y="1842228"/>
            <a:ext cx="3734041" cy="4403771"/>
            <a:chOff x="522514" y="1842228"/>
            <a:chExt cx="3734041" cy="4403771"/>
          </a:xfrm>
          <a:effectLst>
            <a:outerShdw blurRad="50800" dist="38100" dir="13500000" sx="101000" sy="101000" algn="br" rotWithShape="0">
              <a:prstClr val="black">
                <a:alpha val="25000"/>
              </a:prstClr>
            </a:outerShdw>
          </a:effectLst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9F94AF61-11FF-401F-A52C-2B21F98280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59" t="4634" r="25556" b="13559"/>
            <a:stretch/>
          </p:blipFill>
          <p:spPr>
            <a:xfrm>
              <a:off x="522514" y="1842228"/>
              <a:ext cx="2383971" cy="4403771"/>
            </a:xfrm>
            <a:prstGeom prst="rect">
              <a:avLst/>
            </a:prstGeom>
          </p:spPr>
        </p:pic>
        <p:pic>
          <p:nvPicPr>
            <p:cNvPr id="17" name="Imagem 16">
              <a:extLst>
                <a:ext uri="{FF2B5EF4-FFF2-40B4-BE49-F238E27FC236}">
                  <a16:creationId xmlns:a16="http://schemas.microsoft.com/office/drawing/2014/main" id="{EC4761CC-8E4F-45FB-AD47-7ED6FD891F3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97" r="32260"/>
            <a:stretch/>
          </p:blipFill>
          <p:spPr>
            <a:xfrm>
              <a:off x="2284658" y="2339411"/>
              <a:ext cx="1971897" cy="3906588"/>
            </a:xfrm>
            <a:prstGeom prst="rect">
              <a:avLst/>
            </a:prstGeom>
          </p:spPr>
        </p:pic>
      </p:grpSp>
      <p:pic>
        <p:nvPicPr>
          <p:cNvPr id="3" name="Imagem 2">
            <a:extLst>
              <a:ext uri="{FF2B5EF4-FFF2-40B4-BE49-F238E27FC236}">
                <a16:creationId xmlns:a16="http://schemas.microsoft.com/office/drawing/2014/main" id="{2723D2F4-C766-460A-AE71-C0949D67D6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4040" y="1941023"/>
            <a:ext cx="3740203" cy="3216410"/>
          </a:xfrm>
          <a:prstGeom prst="rect">
            <a:avLst/>
          </a:prstGeom>
        </p:spPr>
      </p:pic>
    </p:spTree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C0DD42FC-E5C3-2CAB-92A1-DD4ECE86E3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219" y="5906346"/>
            <a:ext cx="466665" cy="466665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9F95C59-AA8D-38D7-2355-76CCDC5E8A2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0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rgbClr val="007065"/>
              </a:solidFill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8F9BD062-56D3-37BA-FABA-F86F006DF0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593" y="1663244"/>
            <a:ext cx="4346814" cy="2727275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BBA6F25-BAE4-1A90-3AF3-BAA860959940}"/>
              </a:ext>
            </a:extLst>
          </p:cNvPr>
          <p:cNvGrpSpPr/>
          <p:nvPr/>
        </p:nvGrpSpPr>
        <p:grpSpPr>
          <a:xfrm>
            <a:off x="2437426" y="5974072"/>
            <a:ext cx="7317148" cy="479265"/>
            <a:chOff x="2457600" y="6218273"/>
            <a:chExt cx="7317148" cy="479265"/>
          </a:xfrm>
        </p:grpSpPr>
        <p:grpSp>
          <p:nvGrpSpPr>
            <p:cNvPr id="11" name="Agrupar 10">
              <a:extLst>
                <a:ext uri="{FF2B5EF4-FFF2-40B4-BE49-F238E27FC236}">
                  <a16:creationId xmlns:a16="http://schemas.microsoft.com/office/drawing/2014/main" id="{4CB16804-8059-97A2-15EF-A9DB1F705386}"/>
                </a:ext>
              </a:extLst>
            </p:cNvPr>
            <p:cNvGrpSpPr/>
            <p:nvPr/>
          </p:nvGrpSpPr>
          <p:grpSpPr>
            <a:xfrm>
              <a:off x="2457600" y="6238294"/>
              <a:ext cx="2289560" cy="459244"/>
              <a:chOff x="587899" y="6192444"/>
              <a:chExt cx="2289560" cy="459244"/>
            </a:xfrm>
          </p:grpSpPr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37FC58E-E5FB-130C-90A5-D6820C4A4C05}"/>
                  </a:ext>
                </a:extLst>
              </p:cNvPr>
              <p:cNvSpPr txBox="1"/>
              <p:nvPr/>
            </p:nvSpPr>
            <p:spPr>
              <a:xfrm>
                <a:off x="933451" y="6343911"/>
                <a:ext cx="194400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400" b="1" dirty="0">
                    <a:solidFill>
                      <a:schemeClr val="bg1"/>
                    </a:solidFill>
                  </a:rPr>
                  <a:t>www.Biofhitus.com.br</a:t>
                </a:r>
              </a:p>
            </p:txBody>
          </p:sp>
          <p:pic>
            <p:nvPicPr>
              <p:cNvPr id="17" name="Imagem 16">
                <a:extLst>
                  <a:ext uri="{FF2B5EF4-FFF2-40B4-BE49-F238E27FC236}">
                    <a16:creationId xmlns:a16="http://schemas.microsoft.com/office/drawing/2014/main" id="{86063A9F-0283-88C2-6BA9-2D90C978A65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87899" y="6192444"/>
                <a:ext cx="416212" cy="388938"/>
              </a:xfrm>
              <a:prstGeom prst="rect">
                <a:avLst/>
              </a:prstGeom>
            </p:spPr>
          </p:pic>
        </p:grpSp>
        <p:sp>
          <p:nvSpPr>
            <p:cNvPr id="12" name="CaixaDeTexto 11">
              <a:extLst>
                <a:ext uri="{FF2B5EF4-FFF2-40B4-BE49-F238E27FC236}">
                  <a16:creationId xmlns:a16="http://schemas.microsoft.com/office/drawing/2014/main" id="{415D1BEE-1912-2EB1-77BC-CACDFD14AC3D}"/>
                </a:ext>
              </a:extLst>
            </p:cNvPr>
            <p:cNvSpPr txBox="1"/>
            <p:nvPr/>
          </p:nvSpPr>
          <p:spPr>
            <a:xfrm>
              <a:off x="7755388" y="6389760"/>
              <a:ext cx="201936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Facebook.com/Biofhitus</a:t>
              </a:r>
            </a:p>
          </p:txBody>
        </p:sp>
        <p:pic>
          <p:nvPicPr>
            <p:cNvPr id="13" name="Imagem 12">
              <a:extLst>
                <a:ext uri="{FF2B5EF4-FFF2-40B4-BE49-F238E27FC236}">
                  <a16:creationId xmlns:a16="http://schemas.microsoft.com/office/drawing/2014/main" id="{52857402-E75B-7C81-6DF6-3DF02687BF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66100" y="6218273"/>
              <a:ext cx="414170" cy="411628"/>
            </a:xfrm>
            <a:prstGeom prst="rect">
              <a:avLst/>
            </a:prstGeom>
          </p:spPr>
        </p:pic>
        <p:sp>
          <p:nvSpPr>
            <p:cNvPr id="14" name="CaixaDeTexto 13">
              <a:extLst>
                <a:ext uri="{FF2B5EF4-FFF2-40B4-BE49-F238E27FC236}">
                  <a16:creationId xmlns:a16="http://schemas.microsoft.com/office/drawing/2014/main" id="{C261E4C0-4F1A-5E46-EF15-27E253BD2CD3}"/>
                </a:ext>
              </a:extLst>
            </p:cNvPr>
            <p:cNvSpPr txBox="1"/>
            <p:nvPr/>
          </p:nvSpPr>
          <p:spPr>
            <a:xfrm>
              <a:off x="5526297" y="6389760"/>
              <a:ext cx="1519597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400" b="1" dirty="0">
                  <a:solidFill>
                    <a:schemeClr val="bg1"/>
                  </a:solidFill>
                </a:rPr>
                <a:t>@biofhitus</a:t>
              </a:r>
            </a:p>
          </p:txBody>
        </p:sp>
        <p:pic>
          <p:nvPicPr>
            <p:cNvPr id="15" name="Imagem 14">
              <a:extLst>
                <a:ext uri="{FF2B5EF4-FFF2-40B4-BE49-F238E27FC236}">
                  <a16:creationId xmlns:a16="http://schemas.microsoft.com/office/drawing/2014/main" id="{5817EA6A-6E97-F023-4AC2-525C56AB8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169" y="6252313"/>
              <a:ext cx="380323" cy="38032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bject 2">
            <a:extLst>
              <a:ext uri="{FF2B5EF4-FFF2-40B4-BE49-F238E27FC236}">
                <a16:creationId xmlns:a16="http://schemas.microsoft.com/office/drawing/2014/main" id="{BD2F32F7-FB82-46E1-9992-DE6DDD0E7E58}"/>
              </a:ext>
            </a:extLst>
          </p:cNvPr>
          <p:cNvSpPr/>
          <p:nvPr/>
        </p:nvSpPr>
        <p:spPr>
          <a:xfrm flipH="1" flipV="1">
            <a:off x="0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4DB000">
              <a:alpha val="30000"/>
            </a:srgbClr>
          </a:solidFill>
          <a:effectLst/>
        </p:spPr>
        <p:txBody>
          <a:bodyPr wrap="square" lIns="0" tIns="0" rIns="0" bIns="0" rtlCol="0"/>
          <a:lstStyle/>
          <a:p>
            <a:endParaRPr>
              <a:solidFill>
                <a:srgbClr val="90B7C8"/>
              </a:solidFill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BBADEA3B-0A0F-4A89-8AAC-F7FB99E700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9969" y="612001"/>
            <a:ext cx="4237130" cy="5928142"/>
          </a:xfrm>
          <a:prstGeom prst="rect">
            <a:avLst/>
          </a:prstGeom>
        </p:spPr>
      </p:pic>
      <p:grpSp>
        <p:nvGrpSpPr>
          <p:cNvPr id="10" name="Agrupar 9">
            <a:extLst>
              <a:ext uri="{FF2B5EF4-FFF2-40B4-BE49-F238E27FC236}">
                <a16:creationId xmlns:a16="http://schemas.microsoft.com/office/drawing/2014/main" id="{D0521B83-0D4D-45C8-8334-66E7239E4788}"/>
              </a:ext>
            </a:extLst>
          </p:cNvPr>
          <p:cNvGrpSpPr/>
          <p:nvPr/>
        </p:nvGrpSpPr>
        <p:grpSpPr>
          <a:xfrm>
            <a:off x="522514" y="1842228"/>
            <a:ext cx="3734041" cy="4403771"/>
            <a:chOff x="522514" y="1842228"/>
            <a:chExt cx="3734041" cy="4403771"/>
          </a:xfrm>
          <a:effectLst>
            <a:outerShdw blurRad="50800" dist="38100" dir="13500000" sx="101000" sy="101000" algn="br" rotWithShape="0">
              <a:prstClr val="black">
                <a:alpha val="25000"/>
              </a:prstClr>
            </a:outerShdw>
          </a:effectLst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0418CD83-C3C2-4DE9-9478-F8625AEC62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59" t="4634" r="25556" b="13559"/>
            <a:stretch/>
          </p:blipFill>
          <p:spPr>
            <a:xfrm>
              <a:off x="522514" y="1842228"/>
              <a:ext cx="2383971" cy="4403771"/>
            </a:xfrm>
            <a:prstGeom prst="rect">
              <a:avLst/>
            </a:prstGeom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FA70FCC4-DF39-46A7-A310-D83C7A96FD6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97" r="32260"/>
            <a:stretch/>
          </p:blipFill>
          <p:spPr>
            <a:xfrm>
              <a:off x="2284658" y="2339411"/>
              <a:ext cx="1971897" cy="3906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62937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"/>
    </mc:Choice>
    <mc:Fallback xmlns="">
      <p:transition advClick="0" advTm="1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m 22">
            <a:extLst>
              <a:ext uri="{FF2B5EF4-FFF2-40B4-BE49-F238E27FC236}">
                <a16:creationId xmlns:a16="http://schemas.microsoft.com/office/drawing/2014/main" id="{C0D23A29-FC24-4BA3-A5C2-EBFEB8FCB2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4" y="677317"/>
            <a:ext cx="4237130" cy="5928142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2C4D446E-B076-4418-AEBE-E89BE14271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74" y="677317"/>
            <a:ext cx="4237130" cy="5928142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436680C7-10BA-46A7-AB06-F14AE3800279}"/>
              </a:ext>
            </a:extLst>
          </p:cNvPr>
          <p:cNvSpPr/>
          <p:nvPr/>
        </p:nvSpPr>
        <p:spPr>
          <a:xfrm flipV="1">
            <a:off x="5910032" y="0"/>
            <a:ext cx="6288405" cy="6858000"/>
          </a:xfrm>
          <a:custGeom>
            <a:avLst/>
            <a:gdLst/>
            <a:ahLst/>
            <a:cxnLst/>
            <a:rect l="l" t="t" r="r" b="b"/>
            <a:pathLst>
              <a:path w="6288405" h="6706234">
                <a:moveTo>
                  <a:pt x="6288112" y="0"/>
                </a:moveTo>
                <a:lnTo>
                  <a:pt x="1415999" y="0"/>
                </a:lnTo>
                <a:lnTo>
                  <a:pt x="0" y="2870238"/>
                </a:lnTo>
                <a:lnTo>
                  <a:pt x="6288112" y="6705714"/>
                </a:lnTo>
                <a:lnTo>
                  <a:pt x="6288112" y="0"/>
                </a:lnTo>
                <a:close/>
              </a:path>
            </a:pathLst>
          </a:custGeom>
          <a:solidFill>
            <a:srgbClr val="4DB000">
              <a:alpha val="30000"/>
            </a:srgbClr>
          </a:solidFill>
          <a:effectLst/>
        </p:spPr>
        <p:txBody>
          <a:bodyPr wrap="square" lIns="0" tIns="0" rIns="0" bIns="0" rtlCol="0"/>
          <a:lstStyle/>
          <a:p>
            <a:endParaRPr dirty="0">
              <a:solidFill>
                <a:srgbClr val="90B7C8"/>
              </a:solidFill>
            </a:endParaRP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51FE9BEA-FE30-4B04-B919-B48DF0B19C29}"/>
              </a:ext>
            </a:extLst>
          </p:cNvPr>
          <p:cNvGrpSpPr/>
          <p:nvPr/>
        </p:nvGrpSpPr>
        <p:grpSpPr>
          <a:xfrm>
            <a:off x="8424986" y="3020116"/>
            <a:ext cx="3209221" cy="3585343"/>
            <a:chOff x="934587" y="2339411"/>
            <a:chExt cx="3496762" cy="3906588"/>
          </a:xfrm>
          <a:effectLst>
            <a:outerShdw blurRad="50800" dist="38100" dir="13500000" sx="101000" sy="101000" algn="br" rotWithShape="0">
              <a:prstClr val="black">
                <a:alpha val="25000"/>
              </a:prstClr>
            </a:outerShdw>
          </a:effectLst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6D24D5E3-A83A-4BE3-989A-7C2BAE2843D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159" t="4634" r="25556" b="13559"/>
            <a:stretch/>
          </p:blipFill>
          <p:spPr>
            <a:xfrm>
              <a:off x="934587" y="2603427"/>
              <a:ext cx="1971898" cy="3642571"/>
            </a:xfrm>
            <a:prstGeom prst="rect">
              <a:avLst/>
            </a:prstGeom>
          </p:spPr>
        </p:pic>
        <p:pic>
          <p:nvPicPr>
            <p:cNvPr id="14" name="Imagem 13">
              <a:extLst>
                <a:ext uri="{FF2B5EF4-FFF2-40B4-BE49-F238E27FC236}">
                  <a16:creationId xmlns:a16="http://schemas.microsoft.com/office/drawing/2014/main" id="{82F9A661-2EF3-441E-B19B-0EE49C4217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397" r="32260"/>
            <a:stretch/>
          </p:blipFill>
          <p:spPr>
            <a:xfrm>
              <a:off x="2459452" y="2339411"/>
              <a:ext cx="1971897" cy="39065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658368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>
            <a:extLst>
              <a:ext uri="{FF2B5EF4-FFF2-40B4-BE49-F238E27FC236}">
                <a16:creationId xmlns:a16="http://schemas.microsoft.com/office/drawing/2014/main" id="{D3D3FED3-FC19-4542-B54B-7F4FB5FF39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3" b="84180"/>
          <a:stretch/>
        </p:blipFill>
        <p:spPr>
          <a:xfrm>
            <a:off x="3903536" y="146688"/>
            <a:ext cx="4069246" cy="93782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967EDA8C-C758-4B51-B552-EE8AD6B6EE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0105" y="97702"/>
            <a:ext cx="4986232" cy="937826"/>
          </a:xfrm>
          <a:prstGeom prst="rect">
            <a:avLst/>
          </a:prstGeom>
        </p:spPr>
      </p:pic>
      <p:sp>
        <p:nvSpPr>
          <p:cNvPr id="20" name="Espaço Reservado para Conteúdo 11">
            <a:extLst>
              <a:ext uri="{FF2B5EF4-FFF2-40B4-BE49-F238E27FC236}">
                <a16:creationId xmlns:a16="http://schemas.microsoft.com/office/drawing/2014/main" id="{FA36511B-FA7F-47D5-8D55-6A7F17C9ABFD}"/>
              </a:ext>
            </a:extLst>
          </p:cNvPr>
          <p:cNvSpPr txBox="1">
            <a:spLocks/>
          </p:cNvSpPr>
          <p:nvPr/>
        </p:nvSpPr>
        <p:spPr>
          <a:xfrm>
            <a:off x="5232822" y="1396142"/>
            <a:ext cx="6544953" cy="4854533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2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Figest DTX Matinal </a:t>
            </a: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é um composto nutritivo desenvolvido com ingredientes como a Metionina, </a:t>
            </a:r>
            <a:r>
              <a:rPr lang="pt-BR" sz="22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Colina, Espirulina, Tiamina</a:t>
            </a: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 </a:t>
            </a:r>
            <a:r>
              <a:rPr lang="pt-BR" sz="22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Piridoxina</a:t>
            </a:r>
            <a:r>
              <a:rPr lang="pt-BR" sz="220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 marL="0" indent="0" algn="just">
              <a:lnSpc>
                <a:spcPct val="2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pt-BR" sz="220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 </a:t>
            </a:r>
            <a:r>
              <a:rPr lang="pt-BR" sz="22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auxiliam no funcionamento hepático e metabólico, contribuindo para a desintoxicação metabólica do organismo.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F1D7E987-81ED-488B-BB24-23DCE6511E6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0" t="27238" r="5254" b="12076"/>
          <a:stretch>
            <a:fillRect/>
          </a:stretch>
        </p:blipFill>
        <p:spPr>
          <a:xfrm>
            <a:off x="-15753" y="77002"/>
            <a:ext cx="5215156" cy="6710400"/>
          </a:xfrm>
          <a:custGeom>
            <a:avLst/>
            <a:gdLst>
              <a:gd name="connsiteX0" fmla="*/ 0 w 5405799"/>
              <a:gd name="connsiteY0" fmla="*/ 0 h 6955702"/>
              <a:gd name="connsiteX1" fmla="*/ 4324639 w 5405799"/>
              <a:gd name="connsiteY1" fmla="*/ 0 h 6955702"/>
              <a:gd name="connsiteX2" fmla="*/ 5405799 w 5405799"/>
              <a:gd name="connsiteY2" fmla="*/ 6955702 h 6955702"/>
              <a:gd name="connsiteX3" fmla="*/ 0 w 5405799"/>
              <a:gd name="connsiteY3" fmla="*/ 6955702 h 6955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05799" h="6955702">
                <a:moveTo>
                  <a:pt x="0" y="0"/>
                </a:moveTo>
                <a:lnTo>
                  <a:pt x="4324639" y="0"/>
                </a:lnTo>
                <a:lnTo>
                  <a:pt x="5405799" y="6955702"/>
                </a:lnTo>
                <a:lnTo>
                  <a:pt x="0" y="6955702"/>
                </a:lnTo>
                <a:close/>
              </a:path>
            </a:pathLst>
          </a:cu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8D7BED93-DF40-4560-8FFB-0760BB6EB9B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2"/>
          <a:stretch/>
        </p:blipFill>
        <p:spPr>
          <a:xfrm>
            <a:off x="21054" y="-653989"/>
            <a:ext cx="12200021" cy="8245642"/>
          </a:xfrm>
          <a:prstGeom prst="rect">
            <a:avLst/>
          </a:prstGeom>
        </p:spPr>
      </p:pic>
      <p:sp>
        <p:nvSpPr>
          <p:cNvPr id="15" name="Retângulo 14">
            <a:extLst>
              <a:ext uri="{FF2B5EF4-FFF2-40B4-BE49-F238E27FC236}">
                <a16:creationId xmlns:a16="http://schemas.microsoft.com/office/drawing/2014/main" id="{E6E3C964-5308-4C3E-84D8-72D5B94B8E46}"/>
              </a:ext>
            </a:extLst>
          </p:cNvPr>
          <p:cNvSpPr/>
          <p:nvPr/>
        </p:nvSpPr>
        <p:spPr>
          <a:xfrm>
            <a:off x="0" y="20887"/>
            <a:ext cx="12280231" cy="6895890"/>
          </a:xfrm>
          <a:prstGeom prst="rect">
            <a:avLst/>
          </a:prstGeom>
          <a:solidFill>
            <a:schemeClr val="accent3">
              <a:lumMod val="40000"/>
              <a:lumOff val="60000"/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B000D4C-68A3-4CCD-BEC4-9582F2D23A7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16" y="226849"/>
            <a:ext cx="4986000" cy="937782"/>
          </a:xfrm>
          <a:prstGeom prst="rect">
            <a:avLst/>
          </a:prstGeom>
        </p:spPr>
      </p:pic>
      <p:sp>
        <p:nvSpPr>
          <p:cNvPr id="21" name="CaixaDeTexto 20">
            <a:extLst>
              <a:ext uri="{FF2B5EF4-FFF2-40B4-BE49-F238E27FC236}">
                <a16:creationId xmlns:a16="http://schemas.microsoft.com/office/drawing/2014/main" id="{27E23CB1-1C63-44D8-B6D4-23FE027D921E}"/>
              </a:ext>
            </a:extLst>
          </p:cNvPr>
          <p:cNvSpPr txBox="1"/>
          <p:nvPr/>
        </p:nvSpPr>
        <p:spPr>
          <a:xfrm>
            <a:off x="1047246" y="2144304"/>
            <a:ext cx="10687554" cy="2460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L-Metionina é um antioxidante natural, presente no corpo que AUXILIA na DESINTOXICAÇÃO DO ORGANISMO. </a:t>
            </a:r>
          </a:p>
          <a:p>
            <a:pPr algn="just">
              <a:lnSpc>
                <a:spcPct val="200000"/>
              </a:lnSpc>
            </a:pPr>
            <a:r>
              <a:rPr lang="pt-BR" sz="2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 das funções da metionina é AJUDAR o fígado a PROCESSAR GORDURAS, além de contribuir para o controle de disponibilidade da glutationa via hepática.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AA5FE74-9F27-4470-82BD-30F0BAE0A287}"/>
              </a:ext>
            </a:extLst>
          </p:cNvPr>
          <p:cNvSpPr txBox="1"/>
          <p:nvPr/>
        </p:nvSpPr>
        <p:spPr>
          <a:xfrm>
            <a:off x="586239" y="1433637"/>
            <a:ext cx="1046820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</a:t>
            </a:r>
            <a:r>
              <a:rPr lang="pt-BR" sz="2000" b="1" dirty="0">
                <a:solidFill>
                  <a:srgbClr val="00736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ONTRIBUI NO PROCESSO DE DETOX DO ORGANISMO</a:t>
            </a:r>
            <a:endParaRPr lang="pt-BR" sz="2000" dirty="0">
              <a:solidFill>
                <a:srgbClr val="0073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3E0512E7-DBAA-448E-983D-10B8C8F9E05B}"/>
              </a:ext>
            </a:extLst>
          </p:cNvPr>
          <p:cNvSpPr txBox="1"/>
          <p:nvPr/>
        </p:nvSpPr>
        <p:spPr>
          <a:xfrm>
            <a:off x="1518558" y="4660462"/>
            <a:ext cx="9535883" cy="18444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pt-BR" sz="2000" b="1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METIONINA É PRECURSORA DA GLUTATIONA </a:t>
            </a:r>
          </a:p>
          <a:p>
            <a:pPr algn="just">
              <a:lnSpc>
                <a:spcPct val="200000"/>
              </a:lnSpc>
            </a:pPr>
            <a:r>
              <a:rPr lang="pt-BR" sz="20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Molécula que combate os radicais livres gerados em diversas reações, dentre elas o metabolismo do álcool.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15C2785C-F628-4264-B79F-ED8D3109B3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82F9DEA3-12CC-4CDA-A6C1-ED6035F79E3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136525"/>
            <a:ext cx="1310400" cy="7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42817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0666B5B-8A57-40F1-981E-AE0145A6D5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33"/>
          <a:stretch/>
        </p:blipFill>
        <p:spPr>
          <a:xfrm>
            <a:off x="-1533272" y="1"/>
            <a:ext cx="6772022" cy="6858000"/>
          </a:xfrm>
          <a:prstGeom prst="rect">
            <a:avLst/>
          </a:prstGeom>
        </p:spPr>
      </p:pic>
      <p:sp>
        <p:nvSpPr>
          <p:cNvPr id="19" name="Retângulo 18">
            <a:extLst>
              <a:ext uri="{FF2B5EF4-FFF2-40B4-BE49-F238E27FC236}">
                <a16:creationId xmlns:a16="http://schemas.microsoft.com/office/drawing/2014/main" id="{D17A6F3A-2B8D-41D2-B593-35F3B3A6CAB7}"/>
              </a:ext>
            </a:extLst>
          </p:cNvPr>
          <p:cNvSpPr/>
          <p:nvPr/>
        </p:nvSpPr>
        <p:spPr>
          <a:xfrm>
            <a:off x="0" y="1837"/>
            <a:ext cx="12280231" cy="6895890"/>
          </a:xfrm>
          <a:prstGeom prst="rect">
            <a:avLst/>
          </a:prstGeom>
          <a:solidFill>
            <a:schemeClr val="accent3">
              <a:lumMod val="40000"/>
              <a:lumOff val="6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1433F5E3-0F28-4006-9277-BA37FBD4F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600" y="152400"/>
            <a:ext cx="4986000" cy="937782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CAD8D0B7-E4AF-4E9F-A679-E89F7509F187}"/>
              </a:ext>
            </a:extLst>
          </p:cNvPr>
          <p:cNvSpPr txBox="1"/>
          <p:nvPr/>
        </p:nvSpPr>
        <p:spPr>
          <a:xfrm>
            <a:off x="3362367" y="1913896"/>
            <a:ext cx="8639133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algn="just">
              <a:lnSpc>
                <a:spcPct val="150000"/>
              </a:lnSpc>
              <a:spcBef>
                <a:spcPts val="100"/>
              </a:spcBef>
            </a:pPr>
            <a:r>
              <a:rPr lang="pt-BR" sz="1900" kern="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900" b="1" kern="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Espirulina</a:t>
            </a:r>
            <a:r>
              <a:rPr lang="pt-BR" sz="1900" kern="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rica em clorofila que ajuda a REMOVER as TOXINAS da corrente sanguínea enquanto REEQUILIBRA e restaura o organismo.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734896C6-436B-4E7E-B093-DF0131B07CBD}"/>
              </a:ext>
            </a:extLst>
          </p:cNvPr>
          <p:cNvSpPr txBox="1"/>
          <p:nvPr/>
        </p:nvSpPr>
        <p:spPr>
          <a:xfrm>
            <a:off x="3103835" y="1110444"/>
            <a:ext cx="7698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</a:t>
            </a:r>
            <a:r>
              <a:rPr lang="pt-BR" sz="2400" b="1" dirty="0">
                <a:solidFill>
                  <a:srgbClr val="00736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UXILIA NOS PROCESSOS DIGESTIVOS </a:t>
            </a:r>
            <a:endParaRPr lang="pt-BR" sz="2400" dirty="0">
              <a:solidFill>
                <a:srgbClr val="0073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28C6321-86EA-4B69-A05B-9162ABC32050}"/>
              </a:ext>
            </a:extLst>
          </p:cNvPr>
          <p:cNvSpPr txBox="1"/>
          <p:nvPr/>
        </p:nvSpPr>
        <p:spPr>
          <a:xfrm>
            <a:off x="4195783" y="4343225"/>
            <a:ext cx="7805717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900" kern="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bromelina é uma ENZIMA DIGESTIVA NATURAL, presente no </a:t>
            </a:r>
            <a:r>
              <a:rPr lang="pt-BR" sz="1900" b="1" kern="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abacaxi</a:t>
            </a:r>
            <a:r>
              <a:rPr lang="pt-BR" sz="1900" kern="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que AUXILIA no processo de digestão.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08B1703-02C0-4C0C-A24A-479001D57068}"/>
              </a:ext>
            </a:extLst>
          </p:cNvPr>
          <p:cNvSpPr txBox="1"/>
          <p:nvPr/>
        </p:nvSpPr>
        <p:spPr>
          <a:xfrm>
            <a:off x="3805258" y="2919903"/>
            <a:ext cx="8386742" cy="13835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900" kern="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t-BR" sz="1900" b="1" kern="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Gengibre</a:t>
            </a:r>
            <a:r>
              <a:rPr lang="pt-BR" sz="1900" kern="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é DESINTOXICANTE e melhora o desempenho do sistema digestivo. Também conhecido como um alimento termogênico, pela presença da substância capsaicina.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A02649B-7E59-4F4A-9C0A-E8965735ED93}"/>
              </a:ext>
            </a:extLst>
          </p:cNvPr>
          <p:cNvSpPr txBox="1"/>
          <p:nvPr/>
        </p:nvSpPr>
        <p:spPr>
          <a:xfrm>
            <a:off x="4558909" y="5471216"/>
            <a:ext cx="7442591" cy="91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900" kern="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900" b="1" kern="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hortelã</a:t>
            </a:r>
            <a:r>
              <a:rPr lang="pt-BR" sz="1900" kern="0" dirty="0">
                <a:solidFill>
                  <a:srgbClr val="00736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contribui para a digestão de proteínas e FAVORECE os movimentos intestinais e REDUZ a formação de gases. </a:t>
            </a:r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AFBCFB0E-A00F-4AA4-ADC7-B6CEB8647B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6343921"/>
            <a:ext cx="1309568" cy="356394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4C967D45-E343-4B6E-9F21-3C38EAB081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2563" y="136525"/>
            <a:ext cx="1310400" cy="70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744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>
            <a:extLst>
              <a:ext uri="{FF2B5EF4-FFF2-40B4-BE49-F238E27FC236}">
                <a16:creationId xmlns:a16="http://schemas.microsoft.com/office/drawing/2014/main" id="{D3FDDCF0-A082-455D-A20E-255AAE757F8C}"/>
              </a:ext>
            </a:extLst>
          </p:cNvPr>
          <p:cNvSpPr txBox="1"/>
          <p:nvPr/>
        </p:nvSpPr>
        <p:spPr>
          <a:xfrm>
            <a:off x="2805554" y="1770995"/>
            <a:ext cx="9211037" cy="2341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19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19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COLINA</a:t>
            </a:r>
            <a:r>
              <a:rPr lang="pt-BR" sz="19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confere ação </a:t>
            </a:r>
            <a:r>
              <a:rPr lang="pt-BR" sz="1900" b="0" i="0" dirty="0" err="1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hepatoprotetora</a:t>
            </a:r>
            <a:r>
              <a:rPr lang="pt-BR" sz="1900" dirty="0">
                <a:solidFill>
                  <a:srgbClr val="0070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9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Ela metaboliza o EXCESSO de GORDURA DO FÍGADO e permite REDUZIR o armazenamento de gorduras e limitar a acumulação de colesterol, o que contribui para a prevenção de determinadas doenças hepáticas.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DBB756E4-C978-49C8-AF0F-9097CC55BEDD}"/>
              </a:ext>
            </a:extLst>
          </p:cNvPr>
          <p:cNvSpPr txBox="1"/>
          <p:nvPr/>
        </p:nvSpPr>
        <p:spPr>
          <a:xfrm>
            <a:off x="2267796" y="1276994"/>
            <a:ext cx="828590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2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</a:t>
            </a:r>
            <a:r>
              <a:rPr lang="pt-BR" sz="2000" b="1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AVORECE </a:t>
            </a:r>
            <a:r>
              <a:rPr lang="pt-BR" sz="2000" b="1" dirty="0">
                <a:solidFill>
                  <a:srgbClr val="00736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MANUTENÇÃO DO SISTEMA HEPÁTICO</a:t>
            </a:r>
            <a:endParaRPr lang="pt-BR" sz="2000" dirty="0">
              <a:solidFill>
                <a:srgbClr val="00736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BA2138B0-15FA-4747-99A7-CA8498206D8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355" y="226849"/>
            <a:ext cx="4986000" cy="93778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D413731-B29C-4EFF-AAB4-0000DAC6B4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60" y="1325371"/>
            <a:ext cx="2255737" cy="5485399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861A4496-912B-46FA-B558-EDE952EF9714}"/>
              </a:ext>
            </a:extLst>
          </p:cNvPr>
          <p:cNvSpPr txBox="1"/>
          <p:nvPr/>
        </p:nvSpPr>
        <p:spPr>
          <a:xfrm>
            <a:off x="2369977" y="4171844"/>
            <a:ext cx="9646614" cy="23416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19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19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Vitaminas</a:t>
            </a:r>
            <a:r>
              <a:rPr lang="pt-BR" sz="19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9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B1 (Tiamina) </a:t>
            </a:r>
            <a:r>
              <a:rPr lang="pt-BR" sz="19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pt-BR" sz="1900" b="1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B6 (Piridoxina)</a:t>
            </a:r>
            <a:r>
              <a:rPr lang="pt-BR" sz="19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estimulam a </a:t>
            </a:r>
            <a:r>
              <a:rPr lang="pt-BR" sz="1900" b="0" i="0" dirty="0">
                <a:solidFill>
                  <a:srgbClr val="007065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secreção</a:t>
            </a:r>
            <a:r>
              <a:rPr lang="pt-BR" sz="1900" b="0" i="0" dirty="0">
                <a:solidFill>
                  <a:srgbClr val="00706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 ácido clorídrico, presente no suco gástrico, FAVORECENDO e FACILITANDO a digestão dos alimentos. A quantidade adequada de ácido clorídrico promove uma melhor absorção dos nutrientes, bem como diminui problemas de digestão.</a:t>
            </a:r>
          </a:p>
        </p:txBody>
      </p:sp>
    </p:spTree>
    <p:extLst>
      <p:ext uri="{BB962C8B-B14F-4D97-AF65-F5344CB8AC3E}">
        <p14:creationId xmlns:p14="http://schemas.microsoft.com/office/powerpoint/2010/main" val="40651788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75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67B1DCD-97F5-492C-B3FC-0B335138F26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30" y="199504"/>
            <a:ext cx="4986000" cy="937783"/>
          </a:xfrm>
          <a:prstGeom prst="rect">
            <a:avLst/>
          </a:prstGeom>
        </p:spPr>
      </p:pic>
      <p:graphicFrame>
        <p:nvGraphicFramePr>
          <p:cNvPr id="28" name="Diagrama 27">
            <a:extLst>
              <a:ext uri="{FF2B5EF4-FFF2-40B4-BE49-F238E27FC236}">
                <a16:creationId xmlns:a16="http://schemas.microsoft.com/office/drawing/2014/main" id="{4E806634-D6B1-45BB-A65E-4085940F72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5115765"/>
              </p:ext>
            </p:extLst>
          </p:nvPr>
        </p:nvGraphicFramePr>
        <p:xfrm>
          <a:off x="941817" y="934215"/>
          <a:ext cx="9792858" cy="5923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46803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/>
          <p:nvPr/>
        </p:nvSpPr>
        <p:spPr>
          <a:xfrm>
            <a:off x="779567" y="1489958"/>
            <a:ext cx="10703398" cy="1802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Indicado como suporte nutricional matinal a fim de ativar os processos metabólicos envolvidos na digestão. Ideal para homens e mulheres, que procuram auxílio no funcionamento hepático e metabólico, contribuindo para a desintoxicação metabólica do organismo. Produto destinado a adultos maiores de 19 anos.</a:t>
            </a:r>
          </a:p>
        </p:txBody>
      </p:sp>
      <p:sp>
        <p:nvSpPr>
          <p:cNvPr id="12" name="object 7"/>
          <p:cNvSpPr txBox="1"/>
          <p:nvPr/>
        </p:nvSpPr>
        <p:spPr>
          <a:xfrm>
            <a:off x="744301" y="4649013"/>
            <a:ext cx="10773931" cy="11484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just">
              <a:lnSpc>
                <a:spcPct val="200000"/>
              </a:lnSpc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Sugestão de uso:</a:t>
            </a:r>
          </a:p>
          <a:p>
            <a:pPr algn="just">
              <a:lnSpc>
                <a:spcPct val="200000"/>
              </a:lnSpc>
            </a:pPr>
            <a:r>
              <a:rPr lang="pt-BR" sz="2000" dirty="0">
                <a:solidFill>
                  <a:srgbClr val="00736B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Ingerir 15 mL ao dia, em jejum ou no café da manhã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4B3683A-B05A-4A3F-BFCA-F4C266B693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3711230"/>
            <a:ext cx="4986000" cy="937783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CF36A069-74A8-4F99-BE06-81B3A37AA8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00" y="351988"/>
            <a:ext cx="4986000" cy="9377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13739</TotalTime>
  <Words>483</Words>
  <Application>Microsoft Office PowerPoint</Application>
  <PresentationFormat>Widescreen</PresentationFormat>
  <Paragraphs>31</Paragraphs>
  <Slides>11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Wingdings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Andresa Rodrigues</cp:lastModifiedBy>
  <cp:revision>873</cp:revision>
  <cp:lastPrinted>2023-02-27T17:06:06Z</cp:lastPrinted>
  <dcterms:created xsi:type="dcterms:W3CDTF">2020-01-15T18:52:07Z</dcterms:created>
  <dcterms:modified xsi:type="dcterms:W3CDTF">2024-01-11T17:42:45Z</dcterms:modified>
</cp:coreProperties>
</file>