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9" r:id="rId3"/>
    <p:sldId id="423" r:id="rId4"/>
    <p:sldId id="257" r:id="rId5"/>
    <p:sldId id="430" r:id="rId6"/>
    <p:sldId id="431" r:id="rId7"/>
    <p:sldId id="432" r:id="rId8"/>
    <p:sldId id="422" r:id="rId9"/>
    <p:sldId id="266" r:id="rId10"/>
    <p:sldId id="267" r:id="rId11"/>
    <p:sldId id="273" r:id="rId12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a Rodrigues da Silveira" initials="ARdS" lastIdx="1" clrIdx="0">
    <p:extLst>
      <p:ext uri="{19B8F6BF-5375-455C-9EA6-DF929625EA0E}">
        <p15:presenceInfo xmlns:p15="http://schemas.microsoft.com/office/powerpoint/2012/main" userId="cc14839490d127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6B"/>
    <a:srgbClr val="2B4B1D"/>
    <a:srgbClr val="A6B884"/>
    <a:srgbClr val="90B7C8"/>
    <a:srgbClr val="96D608"/>
    <a:srgbClr val="28867D"/>
    <a:srgbClr val="FFFFFF"/>
    <a:srgbClr val="007065"/>
    <a:srgbClr val="7030A0"/>
    <a:srgbClr val="A1C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12" autoAdjust="0"/>
  </p:normalViewPr>
  <p:slideViewPr>
    <p:cSldViewPr snapToGrid="0">
      <p:cViewPr varScale="1">
        <p:scale>
          <a:sx n="101" d="100"/>
          <a:sy n="101" d="100"/>
        </p:scale>
        <p:origin x="89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305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4F21B-486D-47B3-A421-7650C90A2CC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3C51619-A077-4C48-8907-6421DAE87EC6}">
      <dgm:prSet phldrT="[Texto]" custT="1"/>
      <dgm:spPr>
        <a:solidFill>
          <a:srgbClr val="A6B884"/>
        </a:solidFill>
        <a:ln>
          <a:solidFill>
            <a:srgbClr val="2B4B1D"/>
          </a:solidFill>
        </a:ln>
      </dgm:spPr>
      <dgm:t>
        <a:bodyPr/>
        <a:lstStyle/>
        <a:p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AUXILIA NOS PROCESSOS DIGESTIVOS</a:t>
          </a:r>
        </a:p>
      </dgm:t>
    </dgm:pt>
    <dgm:pt modelId="{0F450CB4-B744-4C2A-92FE-4D45FAA4AB7A}" type="parTrans" cxnId="{ED9B588B-731E-4271-BD82-9FBCF94C7FBE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9FE1BB-61B0-45B6-8491-EB4A59540735}" type="sibTrans" cxnId="{ED9B588B-731E-4271-BD82-9FBCF94C7FBE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267CC8-3DB0-4AAA-92BF-87941D5E2FBC}">
      <dgm:prSet phldrT="[Texto]" custT="1"/>
      <dgm:spPr>
        <a:solidFill>
          <a:srgbClr val="A6B884"/>
        </a:solidFill>
        <a:ln>
          <a:solidFill>
            <a:srgbClr val="2B4B1D"/>
          </a:solidFill>
        </a:ln>
      </dgm:spPr>
      <dgm:t>
        <a:bodyPr/>
        <a:lstStyle/>
        <a:p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FAVORECE A MANUTENÇÃO DO SISTEMA HEPÁTICO</a:t>
          </a:r>
        </a:p>
      </dgm:t>
    </dgm:pt>
    <dgm:pt modelId="{69D76490-D5C4-4A72-8AAB-F84CB11AC948}" type="parTrans" cxnId="{A0F0D69C-A23E-4F77-A7FB-A4007FF18CA6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29A50-5BCD-444D-B3F3-701DF1470981}" type="sibTrans" cxnId="{A0F0D69C-A23E-4F77-A7FB-A4007FF18CA6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222470-2B0E-4AC5-814E-FAB416E5F2E4}">
      <dgm:prSet phldrT="[Texto]" custT="1"/>
      <dgm:spPr>
        <a:solidFill>
          <a:srgbClr val="A6B884"/>
        </a:solidFill>
        <a:ln>
          <a:solidFill>
            <a:srgbClr val="2B4B1D"/>
          </a:solidFill>
        </a:ln>
      </dgm:spPr>
      <dgm:t>
        <a:bodyPr/>
        <a:lstStyle/>
        <a:p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CONTRIBUI PARA O ALÍVIO DOS SINTOMAS DE MÁ DIGESTÃO</a:t>
          </a:r>
        </a:p>
      </dgm:t>
    </dgm:pt>
    <dgm:pt modelId="{E6810F77-E01D-45E2-8526-B2EE22AFFDE2}" type="parTrans" cxnId="{956F12A1-9BD8-4AC3-BE84-E8F9EFB26DD8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3A2255-F1E1-446B-BBD0-DBB57F7751F3}" type="sibTrans" cxnId="{956F12A1-9BD8-4AC3-BE84-E8F9EFB26DD8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AD4CA9-24FA-4F48-84AD-AF9814A43B6C}">
      <dgm:prSet custT="1"/>
      <dgm:spPr>
        <a:solidFill>
          <a:srgbClr val="A6B884"/>
        </a:solidFill>
        <a:ln>
          <a:solidFill>
            <a:srgbClr val="2B4B1D"/>
          </a:solidFill>
        </a:ln>
      </dgm:spPr>
      <dgm:t>
        <a:bodyPr/>
        <a:lstStyle/>
        <a:p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CONTRIBUI NA DIMINUIÇÃO DO DESCONFORTO ABDOMINAL</a:t>
          </a:r>
        </a:p>
      </dgm:t>
    </dgm:pt>
    <dgm:pt modelId="{2A8B7BE6-1ACB-4F3C-8F05-F605AFF60ECF}" type="parTrans" cxnId="{27E13326-1F5A-4743-89B9-BD5493575639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CFA68C-9F32-4C07-B0C8-AD3309FD5EFF}" type="sibTrans" cxnId="{27E13326-1F5A-4743-89B9-BD5493575639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10E71-AC3E-4C03-B3D8-C0A2BFA4D651}" type="pres">
      <dgm:prSet presAssocID="{8894F21B-486D-47B3-A421-7650C90A2CC9}" presName="linear" presStyleCnt="0">
        <dgm:presLayoutVars>
          <dgm:dir/>
          <dgm:animLvl val="lvl"/>
          <dgm:resizeHandles val="exact"/>
        </dgm:presLayoutVars>
      </dgm:prSet>
      <dgm:spPr/>
    </dgm:pt>
    <dgm:pt modelId="{8D6B9070-01D1-4ACA-BCC5-3C3828787A37}" type="pres">
      <dgm:prSet presAssocID="{73C51619-A077-4C48-8907-6421DAE87EC6}" presName="parentLin" presStyleCnt="0"/>
      <dgm:spPr/>
    </dgm:pt>
    <dgm:pt modelId="{76E36034-575F-49F2-9B8D-B39C1480E681}" type="pres">
      <dgm:prSet presAssocID="{73C51619-A077-4C48-8907-6421DAE87EC6}" presName="parentLeftMargin" presStyleLbl="node1" presStyleIdx="0" presStyleCnt="4"/>
      <dgm:spPr/>
    </dgm:pt>
    <dgm:pt modelId="{705B5527-0D92-498E-9507-9D61086DBD81}" type="pres">
      <dgm:prSet presAssocID="{73C51619-A077-4C48-8907-6421DAE87EC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D28EAA1-5399-4FAF-8EC9-85668B9C73D2}" type="pres">
      <dgm:prSet presAssocID="{73C51619-A077-4C48-8907-6421DAE87EC6}" presName="negativeSpace" presStyleCnt="0"/>
      <dgm:spPr/>
    </dgm:pt>
    <dgm:pt modelId="{C1E4FAEE-F61C-40F2-8C16-7CB27670C873}" type="pres">
      <dgm:prSet presAssocID="{73C51619-A077-4C48-8907-6421DAE87EC6}" presName="childText" presStyleLbl="conFgAcc1" presStyleIdx="0" presStyleCnt="4">
        <dgm:presLayoutVars>
          <dgm:bulletEnabled val="1"/>
        </dgm:presLayoutVars>
      </dgm:prSet>
      <dgm:spPr>
        <a:solidFill>
          <a:srgbClr val="2B4B1D">
            <a:alpha val="90000"/>
          </a:srgbClr>
        </a:solidFill>
        <a:ln>
          <a:solidFill>
            <a:srgbClr val="2B4B1D"/>
          </a:solidFill>
        </a:ln>
      </dgm:spPr>
    </dgm:pt>
    <dgm:pt modelId="{E8FF3E86-B204-4C61-9CEF-6643D858CC07}" type="pres">
      <dgm:prSet presAssocID="{369FE1BB-61B0-45B6-8491-EB4A59540735}" presName="spaceBetweenRectangles" presStyleCnt="0"/>
      <dgm:spPr/>
    </dgm:pt>
    <dgm:pt modelId="{E8F4AB87-E99E-4E05-9CD7-C181C8F77749}" type="pres">
      <dgm:prSet presAssocID="{3BAD4CA9-24FA-4F48-84AD-AF9814A43B6C}" presName="parentLin" presStyleCnt="0"/>
      <dgm:spPr/>
    </dgm:pt>
    <dgm:pt modelId="{C660A2B2-3DEB-4104-8FC7-85A190003FE9}" type="pres">
      <dgm:prSet presAssocID="{3BAD4CA9-24FA-4F48-84AD-AF9814A43B6C}" presName="parentLeftMargin" presStyleLbl="node1" presStyleIdx="0" presStyleCnt="4"/>
      <dgm:spPr/>
    </dgm:pt>
    <dgm:pt modelId="{05ED10CB-5FF6-4EF3-98B2-3AE3EA4DE4CF}" type="pres">
      <dgm:prSet presAssocID="{3BAD4CA9-24FA-4F48-84AD-AF9814A43B6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6FDDFA1-2675-4569-ABE7-84F8FD7282BF}" type="pres">
      <dgm:prSet presAssocID="{3BAD4CA9-24FA-4F48-84AD-AF9814A43B6C}" presName="negativeSpace" presStyleCnt="0"/>
      <dgm:spPr/>
    </dgm:pt>
    <dgm:pt modelId="{E91B9211-3B12-4A75-9EAB-9F7798B2101E}" type="pres">
      <dgm:prSet presAssocID="{3BAD4CA9-24FA-4F48-84AD-AF9814A43B6C}" presName="childText" presStyleLbl="conFgAcc1" presStyleIdx="1" presStyleCnt="4">
        <dgm:presLayoutVars>
          <dgm:bulletEnabled val="1"/>
        </dgm:presLayoutVars>
      </dgm:prSet>
      <dgm:spPr>
        <a:solidFill>
          <a:srgbClr val="2B4B1D">
            <a:alpha val="90000"/>
          </a:srgbClr>
        </a:solidFill>
        <a:ln>
          <a:solidFill>
            <a:srgbClr val="2B4B1D"/>
          </a:solidFill>
        </a:ln>
      </dgm:spPr>
    </dgm:pt>
    <dgm:pt modelId="{58D64D5A-A60B-411D-A193-FA44AB6B579A}" type="pres">
      <dgm:prSet presAssocID="{91CFA68C-9F32-4C07-B0C8-AD3309FD5EFF}" presName="spaceBetweenRectangles" presStyleCnt="0"/>
      <dgm:spPr/>
    </dgm:pt>
    <dgm:pt modelId="{EC49FDA8-2E94-461D-9806-99A90F6F33D9}" type="pres">
      <dgm:prSet presAssocID="{1A267CC8-3DB0-4AAA-92BF-87941D5E2FBC}" presName="parentLin" presStyleCnt="0"/>
      <dgm:spPr/>
    </dgm:pt>
    <dgm:pt modelId="{998C00C9-A0D9-4E67-A2CC-98F41410BD56}" type="pres">
      <dgm:prSet presAssocID="{1A267CC8-3DB0-4AAA-92BF-87941D5E2FBC}" presName="parentLeftMargin" presStyleLbl="node1" presStyleIdx="1" presStyleCnt="4"/>
      <dgm:spPr/>
    </dgm:pt>
    <dgm:pt modelId="{0A40C614-F93A-4E13-A6A1-D18419F10FD6}" type="pres">
      <dgm:prSet presAssocID="{1A267CC8-3DB0-4AAA-92BF-87941D5E2FBC}" presName="parentText" presStyleLbl="node1" presStyleIdx="2" presStyleCnt="4" custLinFactNeighborY="4810">
        <dgm:presLayoutVars>
          <dgm:chMax val="0"/>
          <dgm:bulletEnabled val="1"/>
        </dgm:presLayoutVars>
      </dgm:prSet>
      <dgm:spPr/>
    </dgm:pt>
    <dgm:pt modelId="{D6095107-EBE5-40F5-BC5D-4006CE15A6A8}" type="pres">
      <dgm:prSet presAssocID="{1A267CC8-3DB0-4AAA-92BF-87941D5E2FBC}" presName="negativeSpace" presStyleCnt="0"/>
      <dgm:spPr/>
    </dgm:pt>
    <dgm:pt modelId="{F02F1781-04B3-4FB6-96A3-00183BA8ADAA}" type="pres">
      <dgm:prSet presAssocID="{1A267CC8-3DB0-4AAA-92BF-87941D5E2FBC}" presName="childText" presStyleLbl="conFgAcc1" presStyleIdx="2" presStyleCnt="4" custLinFactNeighborY="26294">
        <dgm:presLayoutVars>
          <dgm:bulletEnabled val="1"/>
        </dgm:presLayoutVars>
      </dgm:prSet>
      <dgm:spPr>
        <a:solidFill>
          <a:srgbClr val="2B4B1D">
            <a:alpha val="90000"/>
          </a:srgbClr>
        </a:solidFill>
        <a:ln>
          <a:solidFill>
            <a:srgbClr val="2B4B1D"/>
          </a:solidFill>
        </a:ln>
      </dgm:spPr>
    </dgm:pt>
    <dgm:pt modelId="{1E80D4F3-4DC6-4D49-96C2-06D385599C27}" type="pres">
      <dgm:prSet presAssocID="{5A029A50-5BCD-444D-B3F3-701DF1470981}" presName="spaceBetweenRectangles" presStyleCnt="0"/>
      <dgm:spPr/>
    </dgm:pt>
    <dgm:pt modelId="{67B1CF76-2FE1-4A14-95AF-656123C7B7F5}" type="pres">
      <dgm:prSet presAssocID="{5E222470-2B0E-4AC5-814E-FAB416E5F2E4}" presName="parentLin" presStyleCnt="0"/>
      <dgm:spPr/>
    </dgm:pt>
    <dgm:pt modelId="{15B5CBD6-DDC2-4149-A335-E57D578768BE}" type="pres">
      <dgm:prSet presAssocID="{5E222470-2B0E-4AC5-814E-FAB416E5F2E4}" presName="parentLeftMargin" presStyleLbl="node1" presStyleIdx="2" presStyleCnt="4"/>
      <dgm:spPr/>
    </dgm:pt>
    <dgm:pt modelId="{048696D9-D220-43CC-8480-3B0A47AFAB28}" type="pres">
      <dgm:prSet presAssocID="{5E222470-2B0E-4AC5-814E-FAB416E5F2E4}" presName="parentText" presStyleLbl="node1" presStyleIdx="3" presStyleCnt="4" custLinFactNeighborY="16835">
        <dgm:presLayoutVars>
          <dgm:chMax val="0"/>
          <dgm:bulletEnabled val="1"/>
        </dgm:presLayoutVars>
      </dgm:prSet>
      <dgm:spPr/>
    </dgm:pt>
    <dgm:pt modelId="{309C1C74-4FD4-4D6D-AD86-4C9F0F326747}" type="pres">
      <dgm:prSet presAssocID="{5E222470-2B0E-4AC5-814E-FAB416E5F2E4}" presName="negativeSpace" presStyleCnt="0"/>
      <dgm:spPr/>
    </dgm:pt>
    <dgm:pt modelId="{860B34E0-C49D-465A-A29E-FE754950BC9F}" type="pres">
      <dgm:prSet presAssocID="{5E222470-2B0E-4AC5-814E-FAB416E5F2E4}" presName="childText" presStyleLbl="conFgAcc1" presStyleIdx="3" presStyleCnt="4" custLinFactNeighborY="33670">
        <dgm:presLayoutVars>
          <dgm:bulletEnabled val="1"/>
        </dgm:presLayoutVars>
      </dgm:prSet>
      <dgm:spPr>
        <a:solidFill>
          <a:srgbClr val="2B4B1D">
            <a:alpha val="90000"/>
          </a:srgbClr>
        </a:solidFill>
        <a:ln>
          <a:solidFill>
            <a:srgbClr val="2B4B1D"/>
          </a:solidFill>
        </a:ln>
      </dgm:spPr>
    </dgm:pt>
  </dgm:ptLst>
  <dgm:cxnLst>
    <dgm:cxn modelId="{27E13326-1F5A-4743-89B9-BD5493575639}" srcId="{8894F21B-486D-47B3-A421-7650C90A2CC9}" destId="{3BAD4CA9-24FA-4F48-84AD-AF9814A43B6C}" srcOrd="1" destOrd="0" parTransId="{2A8B7BE6-1ACB-4F3C-8F05-F605AFF60ECF}" sibTransId="{91CFA68C-9F32-4C07-B0C8-AD3309FD5EFF}"/>
    <dgm:cxn modelId="{3502A26E-5222-4A56-A756-052DBBF750E6}" type="presOf" srcId="{73C51619-A077-4C48-8907-6421DAE87EC6}" destId="{76E36034-575F-49F2-9B8D-B39C1480E681}" srcOrd="0" destOrd="0" presId="urn:microsoft.com/office/officeart/2005/8/layout/list1"/>
    <dgm:cxn modelId="{78272979-CA0F-473D-A6EF-9FEEDB737B12}" type="presOf" srcId="{73C51619-A077-4C48-8907-6421DAE87EC6}" destId="{705B5527-0D92-498E-9507-9D61086DBD81}" srcOrd="1" destOrd="0" presId="urn:microsoft.com/office/officeart/2005/8/layout/list1"/>
    <dgm:cxn modelId="{3E6E4886-1349-43E4-A54C-33D6682119D5}" type="presOf" srcId="{1A267CC8-3DB0-4AAA-92BF-87941D5E2FBC}" destId="{0A40C614-F93A-4E13-A6A1-D18419F10FD6}" srcOrd="1" destOrd="0" presId="urn:microsoft.com/office/officeart/2005/8/layout/list1"/>
    <dgm:cxn modelId="{ED9B588B-731E-4271-BD82-9FBCF94C7FBE}" srcId="{8894F21B-486D-47B3-A421-7650C90A2CC9}" destId="{73C51619-A077-4C48-8907-6421DAE87EC6}" srcOrd="0" destOrd="0" parTransId="{0F450CB4-B744-4C2A-92FE-4D45FAA4AB7A}" sibTransId="{369FE1BB-61B0-45B6-8491-EB4A59540735}"/>
    <dgm:cxn modelId="{A0F0D69C-A23E-4F77-A7FB-A4007FF18CA6}" srcId="{8894F21B-486D-47B3-A421-7650C90A2CC9}" destId="{1A267CC8-3DB0-4AAA-92BF-87941D5E2FBC}" srcOrd="2" destOrd="0" parTransId="{69D76490-D5C4-4A72-8AAB-F84CB11AC948}" sibTransId="{5A029A50-5BCD-444D-B3F3-701DF1470981}"/>
    <dgm:cxn modelId="{956F12A1-9BD8-4AC3-BE84-E8F9EFB26DD8}" srcId="{8894F21B-486D-47B3-A421-7650C90A2CC9}" destId="{5E222470-2B0E-4AC5-814E-FAB416E5F2E4}" srcOrd="3" destOrd="0" parTransId="{E6810F77-E01D-45E2-8526-B2EE22AFFDE2}" sibTransId="{B83A2255-F1E1-446B-BBD0-DBB57F7751F3}"/>
    <dgm:cxn modelId="{3D249DBB-B465-49E9-BE95-F43D65664D5C}" type="presOf" srcId="{8894F21B-486D-47B3-A421-7650C90A2CC9}" destId="{02010E71-AC3E-4C03-B3D8-C0A2BFA4D651}" srcOrd="0" destOrd="0" presId="urn:microsoft.com/office/officeart/2005/8/layout/list1"/>
    <dgm:cxn modelId="{AF68A9BB-EAA6-46FD-814E-2C801BD61680}" type="presOf" srcId="{5E222470-2B0E-4AC5-814E-FAB416E5F2E4}" destId="{048696D9-D220-43CC-8480-3B0A47AFAB28}" srcOrd="1" destOrd="0" presId="urn:microsoft.com/office/officeart/2005/8/layout/list1"/>
    <dgm:cxn modelId="{6974DCE0-CD11-4101-B072-E75284BB81BA}" type="presOf" srcId="{3BAD4CA9-24FA-4F48-84AD-AF9814A43B6C}" destId="{C660A2B2-3DEB-4104-8FC7-85A190003FE9}" srcOrd="0" destOrd="0" presId="urn:microsoft.com/office/officeart/2005/8/layout/list1"/>
    <dgm:cxn modelId="{A91560EB-6314-45AC-9970-131D7B753C18}" type="presOf" srcId="{5E222470-2B0E-4AC5-814E-FAB416E5F2E4}" destId="{15B5CBD6-DDC2-4149-A335-E57D578768BE}" srcOrd="0" destOrd="0" presId="urn:microsoft.com/office/officeart/2005/8/layout/list1"/>
    <dgm:cxn modelId="{4E876FF9-3F7E-431B-A181-C65CE6819D74}" type="presOf" srcId="{3BAD4CA9-24FA-4F48-84AD-AF9814A43B6C}" destId="{05ED10CB-5FF6-4EF3-98B2-3AE3EA4DE4CF}" srcOrd="1" destOrd="0" presId="urn:microsoft.com/office/officeart/2005/8/layout/list1"/>
    <dgm:cxn modelId="{BFC750FA-6A93-4943-A8D0-0120A9A3C6A2}" type="presOf" srcId="{1A267CC8-3DB0-4AAA-92BF-87941D5E2FBC}" destId="{998C00C9-A0D9-4E67-A2CC-98F41410BD56}" srcOrd="0" destOrd="0" presId="urn:microsoft.com/office/officeart/2005/8/layout/list1"/>
    <dgm:cxn modelId="{D38D3D8B-2F30-4B91-AF85-A2986F9C729E}" type="presParOf" srcId="{02010E71-AC3E-4C03-B3D8-C0A2BFA4D651}" destId="{8D6B9070-01D1-4ACA-BCC5-3C3828787A37}" srcOrd="0" destOrd="0" presId="urn:microsoft.com/office/officeart/2005/8/layout/list1"/>
    <dgm:cxn modelId="{5B4AE396-C612-4AA8-A3A8-5FCAD236804A}" type="presParOf" srcId="{8D6B9070-01D1-4ACA-BCC5-3C3828787A37}" destId="{76E36034-575F-49F2-9B8D-B39C1480E681}" srcOrd="0" destOrd="0" presId="urn:microsoft.com/office/officeart/2005/8/layout/list1"/>
    <dgm:cxn modelId="{308B6838-1383-4C12-AFA9-030C61955AF3}" type="presParOf" srcId="{8D6B9070-01D1-4ACA-BCC5-3C3828787A37}" destId="{705B5527-0D92-498E-9507-9D61086DBD81}" srcOrd="1" destOrd="0" presId="urn:microsoft.com/office/officeart/2005/8/layout/list1"/>
    <dgm:cxn modelId="{3B1FF596-DC3C-4FC9-B92A-74C99936D900}" type="presParOf" srcId="{02010E71-AC3E-4C03-B3D8-C0A2BFA4D651}" destId="{9D28EAA1-5399-4FAF-8EC9-85668B9C73D2}" srcOrd="1" destOrd="0" presId="urn:microsoft.com/office/officeart/2005/8/layout/list1"/>
    <dgm:cxn modelId="{58054693-FAC8-47CA-BD1A-78ABD964E570}" type="presParOf" srcId="{02010E71-AC3E-4C03-B3D8-C0A2BFA4D651}" destId="{C1E4FAEE-F61C-40F2-8C16-7CB27670C873}" srcOrd="2" destOrd="0" presId="urn:microsoft.com/office/officeart/2005/8/layout/list1"/>
    <dgm:cxn modelId="{6C90B795-46B8-483B-896C-D9207101A075}" type="presParOf" srcId="{02010E71-AC3E-4C03-B3D8-C0A2BFA4D651}" destId="{E8FF3E86-B204-4C61-9CEF-6643D858CC07}" srcOrd="3" destOrd="0" presId="urn:microsoft.com/office/officeart/2005/8/layout/list1"/>
    <dgm:cxn modelId="{97F3FF0D-C8D4-4319-9D94-3F97C9614B2F}" type="presParOf" srcId="{02010E71-AC3E-4C03-B3D8-C0A2BFA4D651}" destId="{E8F4AB87-E99E-4E05-9CD7-C181C8F77749}" srcOrd="4" destOrd="0" presId="urn:microsoft.com/office/officeart/2005/8/layout/list1"/>
    <dgm:cxn modelId="{8689BD68-9B52-400C-B522-9A3A477ED33B}" type="presParOf" srcId="{E8F4AB87-E99E-4E05-9CD7-C181C8F77749}" destId="{C660A2B2-3DEB-4104-8FC7-85A190003FE9}" srcOrd="0" destOrd="0" presId="urn:microsoft.com/office/officeart/2005/8/layout/list1"/>
    <dgm:cxn modelId="{D5E1CAFD-CD94-4E81-906A-66EAFA9497FE}" type="presParOf" srcId="{E8F4AB87-E99E-4E05-9CD7-C181C8F77749}" destId="{05ED10CB-5FF6-4EF3-98B2-3AE3EA4DE4CF}" srcOrd="1" destOrd="0" presId="urn:microsoft.com/office/officeart/2005/8/layout/list1"/>
    <dgm:cxn modelId="{A626D813-5EFA-49FE-B123-C9A7E13DBA54}" type="presParOf" srcId="{02010E71-AC3E-4C03-B3D8-C0A2BFA4D651}" destId="{C6FDDFA1-2675-4569-ABE7-84F8FD7282BF}" srcOrd="5" destOrd="0" presId="urn:microsoft.com/office/officeart/2005/8/layout/list1"/>
    <dgm:cxn modelId="{C53811FE-1DE8-4971-ACDB-DE573E302E67}" type="presParOf" srcId="{02010E71-AC3E-4C03-B3D8-C0A2BFA4D651}" destId="{E91B9211-3B12-4A75-9EAB-9F7798B2101E}" srcOrd="6" destOrd="0" presId="urn:microsoft.com/office/officeart/2005/8/layout/list1"/>
    <dgm:cxn modelId="{692D832F-BBAD-4C12-AE53-7F9ED78153E8}" type="presParOf" srcId="{02010E71-AC3E-4C03-B3D8-C0A2BFA4D651}" destId="{58D64D5A-A60B-411D-A193-FA44AB6B579A}" srcOrd="7" destOrd="0" presId="urn:microsoft.com/office/officeart/2005/8/layout/list1"/>
    <dgm:cxn modelId="{61A2654A-3BE8-4817-B495-6844B01B5F74}" type="presParOf" srcId="{02010E71-AC3E-4C03-B3D8-C0A2BFA4D651}" destId="{EC49FDA8-2E94-461D-9806-99A90F6F33D9}" srcOrd="8" destOrd="0" presId="urn:microsoft.com/office/officeart/2005/8/layout/list1"/>
    <dgm:cxn modelId="{639AAB2F-994D-4D93-84ED-4C6682A41A6A}" type="presParOf" srcId="{EC49FDA8-2E94-461D-9806-99A90F6F33D9}" destId="{998C00C9-A0D9-4E67-A2CC-98F41410BD56}" srcOrd="0" destOrd="0" presId="urn:microsoft.com/office/officeart/2005/8/layout/list1"/>
    <dgm:cxn modelId="{BE608DF7-39B1-4F0F-93A4-73D6C0A34451}" type="presParOf" srcId="{EC49FDA8-2E94-461D-9806-99A90F6F33D9}" destId="{0A40C614-F93A-4E13-A6A1-D18419F10FD6}" srcOrd="1" destOrd="0" presId="urn:microsoft.com/office/officeart/2005/8/layout/list1"/>
    <dgm:cxn modelId="{98067243-4EAC-46A6-B66C-C50D53EE6977}" type="presParOf" srcId="{02010E71-AC3E-4C03-B3D8-C0A2BFA4D651}" destId="{D6095107-EBE5-40F5-BC5D-4006CE15A6A8}" srcOrd="9" destOrd="0" presId="urn:microsoft.com/office/officeart/2005/8/layout/list1"/>
    <dgm:cxn modelId="{81D50ED9-BFA6-44C4-9ACA-864D5FA8F4C4}" type="presParOf" srcId="{02010E71-AC3E-4C03-B3D8-C0A2BFA4D651}" destId="{F02F1781-04B3-4FB6-96A3-00183BA8ADAA}" srcOrd="10" destOrd="0" presId="urn:microsoft.com/office/officeart/2005/8/layout/list1"/>
    <dgm:cxn modelId="{6E86E32E-D936-42E3-AE63-851EA581B4CF}" type="presParOf" srcId="{02010E71-AC3E-4C03-B3D8-C0A2BFA4D651}" destId="{1E80D4F3-4DC6-4D49-96C2-06D385599C27}" srcOrd="11" destOrd="0" presId="urn:microsoft.com/office/officeart/2005/8/layout/list1"/>
    <dgm:cxn modelId="{A214AC58-650E-47B3-92F2-591155CDF459}" type="presParOf" srcId="{02010E71-AC3E-4C03-B3D8-C0A2BFA4D651}" destId="{67B1CF76-2FE1-4A14-95AF-656123C7B7F5}" srcOrd="12" destOrd="0" presId="urn:microsoft.com/office/officeart/2005/8/layout/list1"/>
    <dgm:cxn modelId="{E2DDAD70-B308-4922-A3F0-7AAF583B9295}" type="presParOf" srcId="{67B1CF76-2FE1-4A14-95AF-656123C7B7F5}" destId="{15B5CBD6-DDC2-4149-A335-E57D578768BE}" srcOrd="0" destOrd="0" presId="urn:microsoft.com/office/officeart/2005/8/layout/list1"/>
    <dgm:cxn modelId="{3D6E9A19-A6C7-49CF-B59C-0DEF74628850}" type="presParOf" srcId="{67B1CF76-2FE1-4A14-95AF-656123C7B7F5}" destId="{048696D9-D220-43CC-8480-3B0A47AFAB28}" srcOrd="1" destOrd="0" presId="urn:microsoft.com/office/officeart/2005/8/layout/list1"/>
    <dgm:cxn modelId="{438AF8F3-43A5-462B-896D-A98E335C2257}" type="presParOf" srcId="{02010E71-AC3E-4C03-B3D8-C0A2BFA4D651}" destId="{309C1C74-4FD4-4D6D-AD86-4C9F0F326747}" srcOrd="13" destOrd="0" presId="urn:microsoft.com/office/officeart/2005/8/layout/list1"/>
    <dgm:cxn modelId="{AD798D50-FEB4-4124-A2EF-339FCBC3F3AA}" type="presParOf" srcId="{02010E71-AC3E-4C03-B3D8-C0A2BFA4D651}" destId="{860B34E0-C49D-465A-A29E-FE754950BC9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4FAEE-F61C-40F2-8C16-7CB27670C873}">
      <dsp:nvSpPr>
        <dsp:cNvPr id="0" name=""/>
        <dsp:cNvSpPr/>
      </dsp:nvSpPr>
      <dsp:spPr>
        <a:xfrm>
          <a:off x="0" y="437265"/>
          <a:ext cx="10622646" cy="730800"/>
        </a:xfrm>
        <a:prstGeom prst="rect">
          <a:avLst/>
        </a:prstGeom>
        <a:solidFill>
          <a:srgbClr val="2B4B1D">
            <a:alpha val="90000"/>
          </a:srgbClr>
        </a:solidFill>
        <a:ln w="12700" cap="flat" cmpd="sng" algn="ctr">
          <a:solidFill>
            <a:srgbClr val="2B4B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B5527-0D92-498E-9507-9D61086DBD81}">
      <dsp:nvSpPr>
        <dsp:cNvPr id="0" name=""/>
        <dsp:cNvSpPr/>
      </dsp:nvSpPr>
      <dsp:spPr>
        <a:xfrm>
          <a:off x="531132" y="9225"/>
          <a:ext cx="7435852" cy="856080"/>
        </a:xfrm>
        <a:prstGeom prst="roundRect">
          <a:avLst/>
        </a:prstGeom>
        <a:solidFill>
          <a:srgbClr val="A6B884"/>
        </a:solidFill>
        <a:ln w="12700" cap="flat" cmpd="sng" algn="ctr">
          <a:solidFill>
            <a:srgbClr val="2B4B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58" tIns="0" rIns="28105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AUXILIA NOS PROCESSOS DIGESTIVOS</a:t>
          </a:r>
        </a:p>
      </dsp:txBody>
      <dsp:txXfrm>
        <a:off x="572922" y="51015"/>
        <a:ext cx="7352272" cy="772500"/>
      </dsp:txXfrm>
    </dsp:sp>
    <dsp:sp modelId="{E91B9211-3B12-4A75-9EAB-9F7798B2101E}">
      <dsp:nvSpPr>
        <dsp:cNvPr id="0" name=""/>
        <dsp:cNvSpPr/>
      </dsp:nvSpPr>
      <dsp:spPr>
        <a:xfrm>
          <a:off x="0" y="1752705"/>
          <a:ext cx="10622646" cy="730800"/>
        </a:xfrm>
        <a:prstGeom prst="rect">
          <a:avLst/>
        </a:prstGeom>
        <a:solidFill>
          <a:srgbClr val="2B4B1D">
            <a:alpha val="90000"/>
          </a:srgbClr>
        </a:solidFill>
        <a:ln w="12700" cap="flat" cmpd="sng" algn="ctr">
          <a:solidFill>
            <a:srgbClr val="2B4B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D10CB-5FF6-4EF3-98B2-3AE3EA4DE4CF}">
      <dsp:nvSpPr>
        <dsp:cNvPr id="0" name=""/>
        <dsp:cNvSpPr/>
      </dsp:nvSpPr>
      <dsp:spPr>
        <a:xfrm>
          <a:off x="531132" y="1324665"/>
          <a:ext cx="7435852" cy="856080"/>
        </a:xfrm>
        <a:prstGeom prst="roundRect">
          <a:avLst/>
        </a:prstGeom>
        <a:solidFill>
          <a:srgbClr val="A6B884"/>
        </a:solidFill>
        <a:ln w="12700" cap="flat" cmpd="sng" algn="ctr">
          <a:solidFill>
            <a:srgbClr val="2B4B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58" tIns="0" rIns="28105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CONTRIBUI NA DIMINUIÇÃO DO DESCONFORTO ABDOMINAL</a:t>
          </a:r>
        </a:p>
      </dsp:txBody>
      <dsp:txXfrm>
        <a:off x="572922" y="1366455"/>
        <a:ext cx="7352272" cy="772500"/>
      </dsp:txXfrm>
    </dsp:sp>
    <dsp:sp modelId="{F02F1781-04B3-4FB6-96A3-00183BA8ADAA}">
      <dsp:nvSpPr>
        <dsp:cNvPr id="0" name=""/>
        <dsp:cNvSpPr/>
      </dsp:nvSpPr>
      <dsp:spPr>
        <a:xfrm>
          <a:off x="0" y="3109321"/>
          <a:ext cx="10622646" cy="730800"/>
        </a:xfrm>
        <a:prstGeom prst="rect">
          <a:avLst/>
        </a:prstGeom>
        <a:solidFill>
          <a:srgbClr val="2B4B1D">
            <a:alpha val="90000"/>
          </a:srgbClr>
        </a:solidFill>
        <a:ln w="12700" cap="flat" cmpd="sng" algn="ctr">
          <a:solidFill>
            <a:srgbClr val="2B4B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0C614-F93A-4E13-A6A1-D18419F10FD6}">
      <dsp:nvSpPr>
        <dsp:cNvPr id="0" name=""/>
        <dsp:cNvSpPr/>
      </dsp:nvSpPr>
      <dsp:spPr>
        <a:xfrm>
          <a:off x="531132" y="2681282"/>
          <a:ext cx="7435852" cy="856080"/>
        </a:xfrm>
        <a:prstGeom prst="roundRect">
          <a:avLst/>
        </a:prstGeom>
        <a:solidFill>
          <a:srgbClr val="A6B884"/>
        </a:solidFill>
        <a:ln w="12700" cap="flat" cmpd="sng" algn="ctr">
          <a:solidFill>
            <a:srgbClr val="2B4B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58" tIns="0" rIns="28105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FAVORECE A MANUTENÇÃO DO SISTEMA HEPÁTICO</a:t>
          </a:r>
        </a:p>
      </dsp:txBody>
      <dsp:txXfrm>
        <a:off x="572922" y="2723072"/>
        <a:ext cx="7352272" cy="772500"/>
      </dsp:txXfrm>
    </dsp:sp>
    <dsp:sp modelId="{860B34E0-C49D-465A-A29E-FE754950BC9F}">
      <dsp:nvSpPr>
        <dsp:cNvPr id="0" name=""/>
        <dsp:cNvSpPr/>
      </dsp:nvSpPr>
      <dsp:spPr>
        <a:xfrm>
          <a:off x="0" y="4392809"/>
          <a:ext cx="10622646" cy="730800"/>
        </a:xfrm>
        <a:prstGeom prst="rect">
          <a:avLst/>
        </a:prstGeom>
        <a:solidFill>
          <a:srgbClr val="2B4B1D">
            <a:alpha val="90000"/>
          </a:srgbClr>
        </a:solidFill>
        <a:ln w="12700" cap="flat" cmpd="sng" algn="ctr">
          <a:solidFill>
            <a:srgbClr val="2B4B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696D9-D220-43CC-8480-3B0A47AFAB28}">
      <dsp:nvSpPr>
        <dsp:cNvPr id="0" name=""/>
        <dsp:cNvSpPr/>
      </dsp:nvSpPr>
      <dsp:spPr>
        <a:xfrm>
          <a:off x="531132" y="4099666"/>
          <a:ext cx="7435852" cy="856080"/>
        </a:xfrm>
        <a:prstGeom prst="roundRect">
          <a:avLst/>
        </a:prstGeom>
        <a:solidFill>
          <a:srgbClr val="A6B884"/>
        </a:solidFill>
        <a:ln w="12700" cap="flat" cmpd="sng" algn="ctr">
          <a:solidFill>
            <a:srgbClr val="2B4B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58" tIns="0" rIns="28105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CONTRIBUI PARA O ALÍVIO DOS SINTOMAS DE MÁ DIGESTÃO</a:t>
          </a:r>
        </a:p>
      </dsp:txBody>
      <dsp:txXfrm>
        <a:off x="572922" y="4141456"/>
        <a:ext cx="7352272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3071820-FDB3-485E-AA49-0A5E04E33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EE9E5C-6532-4CC7-AC68-3FAE516F80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28F0F-FD17-4DF8-890A-913DBFD38087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48A80D-65BB-4614-B839-FE34F15B3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E9DA18-B46B-496D-B0A8-4B528EE6B0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B1D28-B9D3-4F09-9DB2-59D24A41F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57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817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r">
              <a:defRPr sz="800"/>
            </a:lvl1pPr>
          </a:lstStyle>
          <a:p>
            <a:fld id="{DF77B6CD-CC66-4733-8218-4CBA4C748F18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3013"/>
            <a:ext cx="597217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708" tIns="30854" rIns="61708" bIns="3085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120" y="4787315"/>
            <a:ext cx="5485761" cy="3917090"/>
          </a:xfrm>
          <a:prstGeom prst="rect">
            <a:avLst/>
          </a:prstGeom>
        </p:spPr>
        <p:txBody>
          <a:bodyPr vert="horz" lIns="61708" tIns="30854" rIns="61708" bIns="30854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817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r">
              <a:defRPr sz="800"/>
            </a:lvl1pPr>
          </a:lstStyle>
          <a:p>
            <a:fld id="{B196CBAD-9131-462C-9378-FBE7DBE83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26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6CBAD-9131-462C-9378-FBE7DBE83CC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91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16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4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44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64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05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82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13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49189" y="-548853"/>
            <a:ext cx="3079115" cy="373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3" y="3840481"/>
            <a:ext cx="853884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72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246471-3D5A-46B2-B3F6-2EB089540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4F4C45E-56DA-4F15-844D-D0221914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66C6729E-5FA0-49FE-8250-F9B37D32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682F958-7688-46D8-A882-B68DC1CF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6CB99081-20C7-4A68-B473-7E606A9F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75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43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10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7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3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75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29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26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01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4000">
              <a:schemeClr val="accent3">
                <a:lumMod val="5000"/>
                <a:lumOff val="95000"/>
              </a:schemeClr>
            </a:gs>
            <a:gs pos="7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703AC8A-EAF3-46A1-B8CE-46EC9D9BA2F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AFD5C1A-1097-4267-BB18-24789E4ABC0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93486"/>
            <a:ext cx="1310400" cy="5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4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54" y="1650488"/>
            <a:ext cx="5669292" cy="35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3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>
            <a:extLst>
              <a:ext uri="{FF2B5EF4-FFF2-40B4-BE49-F238E27FC236}">
                <a16:creationId xmlns:a16="http://schemas.microsoft.com/office/drawing/2014/main" id="{E5CD2D3A-3728-4311-A726-03898D0DD7C0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2B4B1D">
              <a:alpha val="50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7298BA2-9526-4C05-900E-0A6316BB08FD}"/>
              </a:ext>
            </a:extLst>
          </p:cNvPr>
          <p:cNvCxnSpPr>
            <a:cxnSpLocks/>
          </p:cNvCxnSpPr>
          <p:nvPr/>
        </p:nvCxnSpPr>
        <p:spPr>
          <a:xfrm flipH="1">
            <a:off x="2613513" y="1650439"/>
            <a:ext cx="8639792" cy="0"/>
          </a:xfrm>
          <a:prstGeom prst="line">
            <a:avLst/>
          </a:prstGeom>
          <a:ln w="38100">
            <a:solidFill>
              <a:srgbClr val="96D60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010545" y="1176813"/>
            <a:ext cx="7670662" cy="41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Embalagem com frasco de 240 mL e copo dosador.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93A280D-93F2-3AE7-7FD4-129EADB9E591}"/>
              </a:ext>
            </a:extLst>
          </p:cNvPr>
          <p:cNvSpPr txBox="1"/>
          <p:nvPr/>
        </p:nvSpPr>
        <p:spPr>
          <a:xfrm>
            <a:off x="6953774" y="5536462"/>
            <a:ext cx="4693891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Ingredientes: </a:t>
            </a:r>
            <a:r>
              <a:rPr kumimoji="0" lang="pt-BR" sz="1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Bitartarato</a:t>
            </a:r>
            <a:r>
              <a:rPr kumimoji="0" lang="pt-BR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Colina, Cloridrato de Piridoxina, Cloridrato de Tiamina, Água purificada, (INS 954), </a:t>
            </a:r>
            <a:r>
              <a:rPr kumimoji="0" lang="pt-BR" sz="14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Benzoato</a:t>
            </a:r>
            <a:r>
              <a:rPr kumimoji="0" lang="pt-BR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Sódio, Edulcorante Artificial (INS 954), Sacarina Sódica, Corante (INS 150ª) Caramelo, Aromas Idênticos aos Naturais de Menta e Extrato Fluído de Carqueja. </a:t>
            </a:r>
            <a:r>
              <a:rPr kumimoji="0" lang="pt-BR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NÃO CONTÉM GLÚTEN. NÃO CONTÉM LACTOSE. COLORIDO ARTIFICIALMENTE. CONTÉM AROMATIZANTES.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8536A0-27F8-4106-BC95-0F05057B3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51" y="114760"/>
            <a:ext cx="4986000" cy="937783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D448C978-04F0-459B-B487-C786E690BF21}"/>
              </a:ext>
            </a:extLst>
          </p:cNvPr>
          <p:cNvGrpSpPr/>
          <p:nvPr/>
        </p:nvGrpSpPr>
        <p:grpSpPr>
          <a:xfrm>
            <a:off x="487310" y="1678552"/>
            <a:ext cx="3808226" cy="4574795"/>
            <a:chOff x="487310" y="1433624"/>
            <a:chExt cx="3808226" cy="4574795"/>
          </a:xfrm>
          <a:effectLst>
            <a:outerShdw blurRad="50800" dist="38100" dir="10800000" sx="102000" sy="102000" algn="r" rotWithShape="0">
              <a:prstClr val="black">
                <a:alpha val="30000"/>
              </a:prstClr>
            </a:outerShdw>
          </a:effectLst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AAA9F79F-C8C8-4E46-BD6E-FC47E6A72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43" r="20563" b="12374"/>
            <a:stretch/>
          </p:blipFill>
          <p:spPr>
            <a:xfrm>
              <a:off x="487310" y="1433624"/>
              <a:ext cx="2604880" cy="4574795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84FEAE7D-1590-44D9-862A-5D809AE97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93" r="31484"/>
            <a:stretch/>
          </p:blipFill>
          <p:spPr>
            <a:xfrm>
              <a:off x="2385093" y="2179434"/>
              <a:ext cx="1910443" cy="3828985"/>
            </a:xfrm>
            <a:prstGeom prst="rect">
              <a:avLst/>
            </a:prstGeom>
          </p:spPr>
        </p:pic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2260F4ED-56FB-495B-A977-757E92276E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48" y="1711210"/>
            <a:ext cx="3760234" cy="3735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0DD42FC-E5C3-2CAB-92A1-DD4ECE86E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19" y="5906346"/>
            <a:ext cx="466665" cy="46666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F95C59-AA8D-38D7-2355-76CCDC5E8A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65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F9BD062-56D3-37BA-FABA-F86F006DF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93" y="1663244"/>
            <a:ext cx="4346814" cy="2727275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BBA6F25-BAE4-1A90-3AF3-BAA860959940}"/>
              </a:ext>
            </a:extLst>
          </p:cNvPr>
          <p:cNvGrpSpPr/>
          <p:nvPr/>
        </p:nvGrpSpPr>
        <p:grpSpPr>
          <a:xfrm>
            <a:off x="2437426" y="5974072"/>
            <a:ext cx="7317148" cy="479265"/>
            <a:chOff x="2457600" y="6218273"/>
            <a:chExt cx="7317148" cy="479265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4CB16804-8059-97A2-15EF-A9DB1F705386}"/>
                </a:ext>
              </a:extLst>
            </p:cNvPr>
            <p:cNvGrpSpPr/>
            <p:nvPr/>
          </p:nvGrpSpPr>
          <p:grpSpPr>
            <a:xfrm>
              <a:off x="2457600" y="6238294"/>
              <a:ext cx="2289560" cy="459244"/>
              <a:chOff x="587899" y="6192444"/>
              <a:chExt cx="2289560" cy="459244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7FC58E-E5FB-130C-90A5-D6820C4A4C05}"/>
                  </a:ext>
                </a:extLst>
              </p:cNvPr>
              <p:cNvSpPr txBox="1"/>
              <p:nvPr/>
            </p:nvSpPr>
            <p:spPr>
              <a:xfrm>
                <a:off x="933451" y="6343911"/>
                <a:ext cx="19440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www.Biofhitus.com.br</a:t>
                </a:r>
              </a:p>
            </p:txBody>
          </p:sp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86063A9F-0283-88C2-6BA9-2D90C978A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899" y="6192444"/>
                <a:ext cx="416212" cy="388938"/>
              </a:xfrm>
              <a:prstGeom prst="rect">
                <a:avLst/>
              </a:prstGeom>
            </p:spPr>
          </p:pic>
        </p:grp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415D1BEE-1912-2EB1-77BC-CACDFD14AC3D}"/>
                </a:ext>
              </a:extLst>
            </p:cNvPr>
            <p:cNvSpPr txBox="1"/>
            <p:nvPr/>
          </p:nvSpPr>
          <p:spPr>
            <a:xfrm>
              <a:off x="7755388" y="6389760"/>
              <a:ext cx="2019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Facebook.com/Biofhitus</a:t>
              </a: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2857402-E75B-7C81-6DF6-3DF02687B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00" y="6218273"/>
              <a:ext cx="414170" cy="411628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C261E4C0-4F1A-5E46-EF15-27E253BD2CD3}"/>
                </a:ext>
              </a:extLst>
            </p:cNvPr>
            <p:cNvSpPr txBox="1"/>
            <p:nvPr/>
          </p:nvSpPr>
          <p:spPr>
            <a:xfrm>
              <a:off x="5526297" y="6389760"/>
              <a:ext cx="1519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@biofhitus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817EA6A-6E97-F023-4AC2-525C56AB8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169" y="6252313"/>
              <a:ext cx="380323" cy="3803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>
            <a:extLst>
              <a:ext uri="{FF2B5EF4-FFF2-40B4-BE49-F238E27FC236}">
                <a16:creationId xmlns:a16="http://schemas.microsoft.com/office/drawing/2014/main" id="{BD2F32F7-FB82-46E1-9992-DE6DDD0E7E58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2B4B1D">
              <a:alpha val="50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ADEA3B-0A0F-4A89-8AAC-F7FB99E70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69" y="612001"/>
            <a:ext cx="4237130" cy="5928142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07480F56-40BA-4C4E-9EDC-B6B662CD7EF7}"/>
              </a:ext>
            </a:extLst>
          </p:cNvPr>
          <p:cNvGrpSpPr/>
          <p:nvPr/>
        </p:nvGrpSpPr>
        <p:grpSpPr>
          <a:xfrm>
            <a:off x="487310" y="1678552"/>
            <a:ext cx="3506400" cy="4212000"/>
            <a:chOff x="487310" y="1433624"/>
            <a:chExt cx="3808226" cy="4574795"/>
          </a:xfrm>
          <a:effectLst>
            <a:outerShdw blurRad="50800" dist="38100" dir="10800000" sx="102000" sy="102000" algn="r" rotWithShape="0">
              <a:prstClr val="black">
                <a:alpha val="30000"/>
              </a:prstClr>
            </a:outerShdw>
          </a:effectLst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AE4C26F8-4991-4407-85D2-8137F8BF2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43" r="20563" b="12374"/>
            <a:stretch/>
          </p:blipFill>
          <p:spPr>
            <a:xfrm>
              <a:off x="487310" y="1433624"/>
              <a:ext cx="2604880" cy="4574795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2609E31F-B524-471B-9C6D-570D4CCDFC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93" r="31484"/>
            <a:stretch/>
          </p:blipFill>
          <p:spPr>
            <a:xfrm>
              <a:off x="2385093" y="2179434"/>
              <a:ext cx="1910443" cy="3828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9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"/>
    </mc:Choice>
    <mc:Fallback xmlns="">
      <p:transition advClick="0" advTm="1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C0D23A29-FC24-4BA3-A5C2-EBFEB8FCB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4" y="677317"/>
            <a:ext cx="4237130" cy="5928142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2C4D446E-B076-4418-AEBE-E89BE1427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4" y="677317"/>
            <a:ext cx="4237130" cy="5928142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94DF00F5-CE58-4350-9C6A-0A22406E5ACF}"/>
              </a:ext>
            </a:extLst>
          </p:cNvPr>
          <p:cNvSpPr/>
          <p:nvPr/>
        </p:nvSpPr>
        <p:spPr>
          <a:xfrm flipV="1">
            <a:off x="5903595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2B4B1D">
              <a:alpha val="50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A3E1204-6532-41C5-9521-D30179CFF1A8}"/>
              </a:ext>
            </a:extLst>
          </p:cNvPr>
          <p:cNvGrpSpPr/>
          <p:nvPr/>
        </p:nvGrpSpPr>
        <p:grpSpPr>
          <a:xfrm>
            <a:off x="8589191" y="2057400"/>
            <a:ext cx="3506196" cy="4211968"/>
            <a:chOff x="487310" y="1433624"/>
            <a:chExt cx="3808226" cy="4574795"/>
          </a:xfrm>
          <a:effectLst>
            <a:outerShdw blurRad="50800" dist="38100" dir="10800000" sx="102000" sy="102000" algn="r" rotWithShape="0">
              <a:prstClr val="black">
                <a:alpha val="30000"/>
              </a:prstClr>
            </a:outerShdw>
          </a:effectLst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C4279AFC-646A-4D9A-AE37-F5F5B6AF8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43" r="20563" b="12374"/>
            <a:stretch/>
          </p:blipFill>
          <p:spPr>
            <a:xfrm>
              <a:off x="487310" y="1433624"/>
              <a:ext cx="2604880" cy="4574795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91F0065D-F155-49C0-A717-B72B80E3DC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93" r="31484"/>
            <a:stretch/>
          </p:blipFill>
          <p:spPr>
            <a:xfrm>
              <a:off x="2385093" y="2179434"/>
              <a:ext cx="1910443" cy="3828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83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3D3FED3-FC19-4542-B54B-7F4FB5FF39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3" b="84180"/>
          <a:stretch/>
        </p:blipFill>
        <p:spPr>
          <a:xfrm>
            <a:off x="4061377" y="202772"/>
            <a:ext cx="4069246" cy="93782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67EDA8C-C758-4B51-B552-EE8AD6B6E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83" y="153785"/>
            <a:ext cx="4986232" cy="937826"/>
          </a:xfrm>
          <a:prstGeom prst="rect">
            <a:avLst/>
          </a:prstGeom>
        </p:spPr>
      </p:pic>
      <p:sp>
        <p:nvSpPr>
          <p:cNvPr id="20" name="Espaço Reservado para Conteúdo 11">
            <a:extLst>
              <a:ext uri="{FF2B5EF4-FFF2-40B4-BE49-F238E27FC236}">
                <a16:creationId xmlns:a16="http://schemas.microsoft.com/office/drawing/2014/main" id="{FA36511B-FA7F-47D5-8D55-6A7F17C9ABFD}"/>
              </a:ext>
            </a:extLst>
          </p:cNvPr>
          <p:cNvSpPr txBox="1">
            <a:spLocks/>
          </p:cNvSpPr>
          <p:nvPr/>
        </p:nvSpPr>
        <p:spPr>
          <a:xfrm>
            <a:off x="5015416" y="1665514"/>
            <a:ext cx="6890657" cy="45066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2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FIGEST</a:t>
            </a: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é um suplemento alimentar líquido, composto por vitaminas envolvidas no metabolismo de carboidratos, gorduras e proteínas, para auxiliar no funcionamento hepático e digestivo. COLABORANDO assim na DIGESTÃO e ALIVIANDO o DESCONFORTO ABDOMINAL.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4B68E7C-00DC-400B-BA64-F7930AF9F3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7" t="9309" r="25336"/>
          <a:stretch>
            <a:fillRect/>
          </a:stretch>
        </p:blipFill>
        <p:spPr>
          <a:xfrm>
            <a:off x="-65317" y="65316"/>
            <a:ext cx="5080733" cy="6710400"/>
          </a:xfrm>
          <a:custGeom>
            <a:avLst/>
            <a:gdLst>
              <a:gd name="connsiteX0" fmla="*/ 0 w 5192487"/>
              <a:gd name="connsiteY0" fmla="*/ 0 h 6857999"/>
              <a:gd name="connsiteX1" fmla="*/ 4153990 w 5192487"/>
              <a:gd name="connsiteY1" fmla="*/ 0 h 6857999"/>
              <a:gd name="connsiteX2" fmla="*/ 5192487 w 5192487"/>
              <a:gd name="connsiteY2" fmla="*/ 6857999 h 6857999"/>
              <a:gd name="connsiteX3" fmla="*/ 0 w 5192487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2487" h="6857999">
                <a:moveTo>
                  <a:pt x="0" y="0"/>
                </a:moveTo>
                <a:lnTo>
                  <a:pt x="4153990" y="0"/>
                </a:lnTo>
                <a:lnTo>
                  <a:pt x="5192487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44000">
              <a:schemeClr val="accent3">
                <a:lumMod val="5000"/>
                <a:lumOff val="95000"/>
              </a:schemeClr>
            </a:gs>
            <a:gs pos="7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93496DB-48CF-4995-A5ED-84F818C0BB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8"/>
          <a:stretch/>
        </p:blipFill>
        <p:spPr>
          <a:xfrm>
            <a:off x="0" y="-2"/>
            <a:ext cx="12192000" cy="692360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413A47B-2F2F-4325-AAA4-FF4AEC8E0A46}"/>
              </a:ext>
            </a:extLst>
          </p:cNvPr>
          <p:cNvSpPr/>
          <p:nvPr/>
        </p:nvSpPr>
        <p:spPr>
          <a:xfrm>
            <a:off x="0" y="0"/>
            <a:ext cx="12192000" cy="6923606"/>
          </a:xfrm>
          <a:prstGeom prst="rect">
            <a:avLst/>
          </a:prstGeom>
          <a:solidFill>
            <a:schemeClr val="accent3">
              <a:lumMod val="40000"/>
              <a:lumOff val="6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C292086-FAEB-4B6C-BB0B-8CBDF0657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7" y="163235"/>
            <a:ext cx="4986000" cy="937782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27E23CB1-1C63-44D8-B6D4-23FE027D921E}"/>
              </a:ext>
            </a:extLst>
          </p:cNvPr>
          <p:cNvSpPr txBox="1"/>
          <p:nvPr/>
        </p:nvSpPr>
        <p:spPr>
          <a:xfrm>
            <a:off x="820918" y="2287855"/>
            <a:ext cx="10550163" cy="1844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formulação do Figest ajuda a manter o fígado mais saudável, dificultando o acúmulo de gorduras e impurezas. Isso porque a </a:t>
            </a:r>
            <a:r>
              <a:rPr lang="pt-BR" sz="20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COLINA</a:t>
            </a:r>
            <a:r>
              <a:rPr lang="pt-BR" sz="2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seu principal ingrediente, é precursora da </a:t>
            </a:r>
            <a:r>
              <a:rPr lang="pt-BR" sz="2000" dirty="0" err="1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fosfatidilcolina</a:t>
            </a:r>
            <a:r>
              <a:rPr lang="pt-BR" sz="2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molécula que participa da QUEBRA DE GORDURA no fígado.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088F344-14D5-4B8B-996F-8F7DF518E5EB}"/>
              </a:ext>
            </a:extLst>
          </p:cNvPr>
          <p:cNvSpPr txBox="1"/>
          <p:nvPr/>
        </p:nvSpPr>
        <p:spPr>
          <a:xfrm>
            <a:off x="643469" y="1228459"/>
            <a:ext cx="7233290" cy="7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5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 NO SISTEMA HEPÁTICO </a:t>
            </a:r>
            <a:endParaRPr lang="pt-BR" sz="25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3377C08-0249-468A-84D6-E901011E303B}"/>
              </a:ext>
            </a:extLst>
          </p:cNvPr>
          <p:cNvSpPr txBox="1"/>
          <p:nvPr/>
        </p:nvSpPr>
        <p:spPr>
          <a:xfrm>
            <a:off x="820918" y="4591280"/>
            <a:ext cx="10905062" cy="1228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 err="1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fosfatidilcolina</a:t>
            </a:r>
            <a:r>
              <a:rPr lang="pt-BR" sz="2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permite REDUZIR o armazenamento de gorduras e LIMITAR o acúmulo de colesterol, o que contribui para a prevenção de determinadas doenças hepáticas.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0F9FF28-75A3-489E-8F27-B2D7CF4D7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8DF6554-C367-42A8-A386-38B3DFAB2B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93486"/>
            <a:ext cx="1310400" cy="5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2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5C53E934-E142-4C2E-B6F7-E1215FB16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56" y="331112"/>
            <a:ext cx="4986000" cy="93778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369BB12-7D6A-430C-A81C-C5BBC16FC5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88" y="78794"/>
            <a:ext cx="5948201" cy="67104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CF6B49-3896-45FD-B278-EB084B5B71CF}"/>
              </a:ext>
            </a:extLst>
          </p:cNvPr>
          <p:cNvSpPr txBox="1"/>
          <p:nvPr/>
        </p:nvSpPr>
        <p:spPr>
          <a:xfrm>
            <a:off x="5672255" y="2336756"/>
            <a:ext cx="5948202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0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VITAMINAS B1 (TIAMINA) </a:t>
            </a:r>
            <a:r>
              <a:rPr lang="pt-BR" sz="200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0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B6 (PIRIDOXINA) </a:t>
            </a:r>
            <a:r>
              <a:rPr lang="pt-BR" sz="20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estimulam a secreção de ácido clorídrico, presente no suco gástrico, FAVORECENDO e FACILITANDO a digestão dos alimentos. A quantidade adequada de ácido clorídrico promove uma melhor absorção dos nutrientes, bem como diminui problemas de digestão.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508CF5-D827-4054-A43E-FAE4C0C8538E}"/>
              </a:ext>
            </a:extLst>
          </p:cNvPr>
          <p:cNvSpPr txBox="1"/>
          <p:nvPr/>
        </p:nvSpPr>
        <p:spPr>
          <a:xfrm>
            <a:off x="5148722" y="1499004"/>
            <a:ext cx="643229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AJUDA NO PROCESSO DIGESTIVO</a:t>
            </a:r>
            <a:endParaRPr lang="pt-BR" sz="24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0B4444E-2404-4C86-BE2D-E1BCD59F7361}"/>
              </a:ext>
            </a:extLst>
          </p:cNvPr>
          <p:cNvSpPr txBox="1"/>
          <p:nvPr/>
        </p:nvSpPr>
        <p:spPr>
          <a:xfrm>
            <a:off x="1399971" y="1773359"/>
            <a:ext cx="179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rgbClr val="378F86"/>
              </a:solidFill>
              <a:latin typeface="Calibri (Corpo)  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433F5E3-0F28-4006-9277-BA37FBD4F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1" y="292708"/>
            <a:ext cx="4986000" cy="937782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BC592CE4-1379-4EE4-B73F-2A6A72908D12}"/>
              </a:ext>
            </a:extLst>
          </p:cNvPr>
          <p:cNvSpPr txBox="1"/>
          <p:nvPr/>
        </p:nvSpPr>
        <p:spPr>
          <a:xfrm>
            <a:off x="565592" y="2044102"/>
            <a:ext cx="6764609" cy="430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ingestão de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 gordurosos 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bebida alcoólica 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EXCESSO trazem como consequências o DESCONFORTO ABDOMINAL. A quebra dessa gordura ingerida e o devido funcionamento da digestão REDUZEM a frequência e duração dos episódios de desconforto. Figest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alívio desses sintomas de maneira natural e eficaz.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54F4E7-D5A7-4CEE-86E4-F9B3DEA0E72F}"/>
              </a:ext>
            </a:extLst>
          </p:cNvPr>
          <p:cNvSpPr txBox="1"/>
          <p:nvPr/>
        </p:nvSpPr>
        <p:spPr>
          <a:xfrm>
            <a:off x="351415" y="1513011"/>
            <a:ext cx="6978786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ALIVIA O DESCONFORTO ABDOMINAL</a:t>
            </a:r>
            <a:endParaRPr lang="pt-BR" sz="24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906BB5D-A4F9-4813-A0D7-DA70FBBD5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679" y="6311899"/>
            <a:ext cx="642672" cy="4032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C8CBD58-890D-47E5-943A-00F9CDD661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8" t="6001" r="18281" b="10425"/>
          <a:stretch>
            <a:fillRect/>
          </a:stretch>
        </p:blipFill>
        <p:spPr>
          <a:xfrm>
            <a:off x="7898150" y="58986"/>
            <a:ext cx="4543974" cy="6710400"/>
          </a:xfrm>
          <a:custGeom>
            <a:avLst/>
            <a:gdLst>
              <a:gd name="connsiteX0" fmla="*/ 928785 w 4643923"/>
              <a:gd name="connsiteY0" fmla="*/ 0 h 6858001"/>
              <a:gd name="connsiteX1" fmla="*/ 4643923 w 4643923"/>
              <a:gd name="connsiteY1" fmla="*/ 0 h 6858001"/>
              <a:gd name="connsiteX2" fmla="*/ 4643923 w 4643923"/>
              <a:gd name="connsiteY2" fmla="*/ 6858001 h 6858001"/>
              <a:gd name="connsiteX3" fmla="*/ 0 w 4643923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3923" h="6858001">
                <a:moveTo>
                  <a:pt x="928785" y="0"/>
                </a:moveTo>
                <a:lnTo>
                  <a:pt x="4643923" y="0"/>
                </a:lnTo>
                <a:lnTo>
                  <a:pt x="4643923" y="6858001"/>
                </a:lnTo>
                <a:lnTo>
                  <a:pt x="0" y="6858001"/>
                </a:lnTo>
                <a:close/>
              </a:path>
            </a:pathLst>
          </a:cu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52413FF-EE84-4E42-AAA3-71903F2A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16970D7-B170-492B-936F-510E347275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93486"/>
            <a:ext cx="1310400" cy="5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5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67B1DCD-97F5-492C-B3FC-0B335138F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0" y="199504"/>
            <a:ext cx="4986000" cy="937783"/>
          </a:xfrm>
          <a:prstGeom prst="rect">
            <a:avLst/>
          </a:prstGeom>
        </p:spPr>
      </p:pic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DDBFC7FB-DB3C-4219-B252-C100DD382A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2016359"/>
              </p:ext>
            </p:extLst>
          </p:nvPr>
        </p:nvGraphicFramePr>
        <p:xfrm>
          <a:off x="-124593" y="1534886"/>
          <a:ext cx="10622646" cy="5123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680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779567" y="1258449"/>
            <a:ext cx="10703398" cy="1802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 para conferir alívio em casos de má digestão amenizando desconfortos abdominais. Figest é ideal para pessoas que procuram auxílio para o bom funcionamento do sistema digestivo e hepático, de forma agradável e natural.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Produto destinado a adultos maiores de 19 anos. </a:t>
            </a:r>
          </a:p>
        </p:txBody>
      </p:sp>
      <p:sp>
        <p:nvSpPr>
          <p:cNvPr id="12" name="object 7"/>
          <p:cNvSpPr txBox="1"/>
          <p:nvPr/>
        </p:nvSpPr>
        <p:spPr>
          <a:xfrm>
            <a:off x="744301" y="4903281"/>
            <a:ext cx="10773931" cy="879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Sugestão de uso: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Adultos, ingerir 10 mL (2/3 do copo dosador) do produto ao dia, antes ou após a refeição.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4B3683A-B05A-4A3F-BFCA-F4C266B69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6" y="3755517"/>
            <a:ext cx="4986000" cy="93778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F36A069-74A8-4F99-BE06-81B3A37AA8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6" y="224988"/>
            <a:ext cx="4986000" cy="937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13236</TotalTime>
  <Words>414</Words>
  <Application>Microsoft Office PowerPoint</Application>
  <PresentationFormat>Widescreen</PresentationFormat>
  <Paragraphs>25</Paragraphs>
  <Slides>11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(Corpo)  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Andresa Rodrigues</cp:lastModifiedBy>
  <cp:revision>837</cp:revision>
  <cp:lastPrinted>2023-02-27T17:06:06Z</cp:lastPrinted>
  <dcterms:created xsi:type="dcterms:W3CDTF">2020-01-15T18:52:07Z</dcterms:created>
  <dcterms:modified xsi:type="dcterms:W3CDTF">2024-01-11T17:39:45Z</dcterms:modified>
</cp:coreProperties>
</file>