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19" r:id="rId3"/>
    <p:sldId id="423" r:id="rId4"/>
    <p:sldId id="257" r:id="rId5"/>
    <p:sldId id="426" r:id="rId6"/>
    <p:sldId id="429" r:id="rId7"/>
    <p:sldId id="428" r:id="rId8"/>
    <p:sldId id="355" r:id="rId9"/>
    <p:sldId id="422" r:id="rId10"/>
    <p:sldId id="266" r:id="rId11"/>
    <p:sldId id="267" r:id="rId12"/>
    <p:sldId id="273" r:id="rId13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37"/>
    <a:srgbClr val="232324"/>
    <a:srgbClr val="003300"/>
    <a:srgbClr val="00736B"/>
    <a:srgbClr val="90B7C8"/>
    <a:srgbClr val="96D608"/>
    <a:srgbClr val="28867D"/>
    <a:srgbClr val="FFFFFF"/>
    <a:srgbClr val="00706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12" autoAdjust="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30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89650-F911-4DF8-8403-245DECD9B1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0A24D3-2934-4231-9BEA-E521D34882C2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9437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ÁCIDO CLOROGÊNICO = CAFÉ VERDE   </a:t>
          </a:r>
        </a:p>
      </dgm:t>
    </dgm:pt>
    <dgm:pt modelId="{514BC0DF-A2AD-4C6A-89F1-4EDB243F15E8}" type="parTrans" cxnId="{782A9A57-709F-4764-B60A-E14BA4429910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9BEB3-FC6A-49F9-99E1-EDCE441CD84D}" type="sibTrans" cxnId="{782A9A57-709F-4764-B60A-E14BA4429910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F8F215-F278-4FAB-BC54-2B3FAA97F040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9437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L-CARNITINA </a:t>
          </a:r>
        </a:p>
      </dgm:t>
    </dgm:pt>
    <dgm:pt modelId="{8A265877-AD48-46E5-B76A-FC7BDC78D53C}" type="parTrans" cxnId="{B28ACE1C-C8D3-4DB7-9962-9A807076DDCC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2B049-43C3-44B6-B1E8-230FA4B9AB05}" type="sibTrans" cxnId="{B28ACE1C-C8D3-4DB7-9962-9A807076DDCC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B19E0-50FD-4845-BA16-B6C12E8E4096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9437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L-TRIPTOFANO </a:t>
          </a:r>
        </a:p>
      </dgm:t>
    </dgm:pt>
    <dgm:pt modelId="{8AEDCACE-EDE7-46E1-8A62-3F85383E850C}" type="parTrans" cxnId="{C12D0DE2-AF67-42C6-B07B-AC37DF121AE1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B6A6C-5E17-4EC3-A06F-2BD8FDF04D77}" type="sibTrans" cxnId="{C12D0DE2-AF67-42C6-B07B-AC37DF121AE1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901F3-D43D-4079-A11B-47A3B9B51D9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9437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PICOLINATO DE CROMO </a:t>
          </a:r>
        </a:p>
      </dgm:t>
    </dgm:pt>
    <dgm:pt modelId="{13071BE2-7327-434C-BC37-AD274396AAA3}" type="parTrans" cxnId="{2E2797D6-3E6A-4FEF-AEAE-32A4462CCE1C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D137AB-DED0-4932-B4E8-AB1E07AF4678}" type="sibTrans" cxnId="{2E2797D6-3E6A-4FEF-AEAE-32A4462CCE1C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B3047-5E2E-472E-9594-4945AF59FA4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9437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VITAMINAS B1, B3, B6 e B12 </a:t>
          </a:r>
        </a:p>
      </dgm:t>
    </dgm:pt>
    <dgm:pt modelId="{9FE38516-1C38-4DC4-9334-55B5888FB008}" type="parTrans" cxnId="{094959E9-2CCC-46C8-8DF3-8D72D4BD77A9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E6834-675C-42B9-91DD-21034984E57C}" type="sibTrans" cxnId="{094959E9-2CCC-46C8-8DF3-8D72D4BD77A9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4BFC5-1F54-4BAF-BB17-C1161D55B84F}">
      <dgm:prSet custT="1"/>
      <dgm:spPr>
        <a:ln>
          <a:solidFill>
            <a:srgbClr val="FF9437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ACELERA O METABOLISMO (TERMOGÊNICO) </a:t>
          </a:r>
        </a:p>
      </dgm:t>
    </dgm:pt>
    <dgm:pt modelId="{E78F6BB6-B9DF-4607-BE7C-49231440B4E7}" type="parTrans" cxnId="{B3BE5CC1-3394-46F7-BFFE-CAAD2923AFC5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220CBF-BBC4-423B-A475-7E15FD8F455F}" type="sibTrans" cxnId="{B3BE5CC1-3394-46F7-BFFE-CAAD2923AFC5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1DB79-002F-4FD4-AC6F-3308A6696AD4}">
      <dgm:prSet custT="1"/>
      <dgm:spPr>
        <a:ln>
          <a:solidFill>
            <a:srgbClr val="FF9437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TRANSPORTA LIPÍDIOS (GORDURAS) </a:t>
          </a:r>
        </a:p>
      </dgm:t>
    </dgm:pt>
    <dgm:pt modelId="{42557227-5AC1-4E3A-90D4-51A96C49D92B}" type="parTrans" cxnId="{E4680361-16C1-4EE1-BAF0-CE3CB0EFFB4F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39858-1B59-4CD1-B929-D236A2C0636E}" type="sibTrans" cxnId="{E4680361-16C1-4EE1-BAF0-CE3CB0EFFB4F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F1E87D-F5E2-4AF1-9278-4330F727D1C2}">
      <dgm:prSet custT="1"/>
      <dgm:spPr>
        <a:ln>
          <a:solidFill>
            <a:srgbClr val="FF9437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REGULA A ANSIEDADE E COMPULSÃO</a:t>
          </a:r>
        </a:p>
      </dgm:t>
    </dgm:pt>
    <dgm:pt modelId="{A6EE409A-9A21-4EEA-B46D-BB8F4DF6F518}" type="parTrans" cxnId="{AF1A6DFE-4EC0-4DD2-A7A6-8D535BB12F13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78B09-10FC-4ED8-AF36-3AA7E82F7A80}" type="sibTrans" cxnId="{AF1A6DFE-4EC0-4DD2-A7A6-8D535BB12F13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4847ED-C6A8-4755-BDC5-E71CA230B6B2}">
      <dgm:prSet custT="1"/>
      <dgm:spPr>
        <a:ln>
          <a:solidFill>
            <a:srgbClr val="FF9437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CONFERE SACIEDADE  </a:t>
          </a:r>
        </a:p>
      </dgm:t>
    </dgm:pt>
    <dgm:pt modelId="{01C78083-E39E-4568-99E2-C765F6C71FA8}" type="parTrans" cxnId="{AF07F1D0-8BCE-4216-809B-E0FFDB96602C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D1F917-2416-495A-B77B-1A4DE083BAD1}" type="sibTrans" cxnId="{AF07F1D0-8BCE-4216-809B-E0FFDB96602C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B3AD3A-5B9B-4125-8232-18C16025D23A}">
      <dgm:prSet custT="1"/>
      <dgm:spPr>
        <a:ln>
          <a:solidFill>
            <a:srgbClr val="FF9437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PROMOTORAS DE ENERGIA </a:t>
          </a:r>
        </a:p>
      </dgm:t>
    </dgm:pt>
    <dgm:pt modelId="{ED97D074-1217-4208-8529-5E2C1388856C}" type="parTrans" cxnId="{1A886393-02F2-4848-8485-7EB79C2ED7B9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99BCA0-7760-4914-8743-B675E84D6B1F}" type="sibTrans" cxnId="{1A886393-02F2-4848-8485-7EB79C2ED7B9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510679-1D4B-42B9-8B1A-8D6781EB3213}" type="pres">
      <dgm:prSet presAssocID="{02489650-F911-4DF8-8403-245DECD9B166}" presName="linear" presStyleCnt="0">
        <dgm:presLayoutVars>
          <dgm:dir/>
          <dgm:animLvl val="lvl"/>
          <dgm:resizeHandles val="exact"/>
        </dgm:presLayoutVars>
      </dgm:prSet>
      <dgm:spPr/>
    </dgm:pt>
    <dgm:pt modelId="{7298BAF7-76E5-45BB-BF33-FE1AF350AE64}" type="pres">
      <dgm:prSet presAssocID="{6F0A24D3-2934-4231-9BEA-E521D34882C2}" presName="parentLin" presStyleCnt="0"/>
      <dgm:spPr/>
    </dgm:pt>
    <dgm:pt modelId="{A906FEB1-6E33-40EC-A29A-5D35D85A4B2D}" type="pres">
      <dgm:prSet presAssocID="{6F0A24D3-2934-4231-9BEA-E521D34882C2}" presName="parentLeftMargin" presStyleLbl="node1" presStyleIdx="0" presStyleCnt="5"/>
      <dgm:spPr/>
    </dgm:pt>
    <dgm:pt modelId="{FEC929C6-8A61-4E06-8CF2-9CA7D57CA4BF}" type="pres">
      <dgm:prSet presAssocID="{6F0A24D3-2934-4231-9BEA-E521D34882C2}" presName="parentText" presStyleLbl="node1" presStyleIdx="0" presStyleCnt="5" custLinFactNeighborX="-1391" custLinFactNeighborY="22813">
        <dgm:presLayoutVars>
          <dgm:chMax val="0"/>
          <dgm:bulletEnabled val="1"/>
        </dgm:presLayoutVars>
      </dgm:prSet>
      <dgm:spPr/>
    </dgm:pt>
    <dgm:pt modelId="{7B7BA34E-9C2E-479E-B6F2-965DEB4D6D72}" type="pres">
      <dgm:prSet presAssocID="{6F0A24D3-2934-4231-9BEA-E521D34882C2}" presName="negativeSpace" presStyleCnt="0"/>
      <dgm:spPr/>
    </dgm:pt>
    <dgm:pt modelId="{59492D4C-CEC0-41DA-A6F2-F4EBA10C7635}" type="pres">
      <dgm:prSet presAssocID="{6F0A24D3-2934-4231-9BEA-E521D34882C2}" presName="childText" presStyleLbl="conFgAcc1" presStyleIdx="0" presStyleCnt="5" custLinFactY="1487" custLinFactNeighborY="100000">
        <dgm:presLayoutVars>
          <dgm:bulletEnabled val="1"/>
        </dgm:presLayoutVars>
      </dgm:prSet>
      <dgm:spPr/>
    </dgm:pt>
    <dgm:pt modelId="{EC47DA0A-0706-4899-8689-59473D569A78}" type="pres">
      <dgm:prSet presAssocID="{BA49BEB3-FC6A-49F9-99E1-EDCE441CD84D}" presName="spaceBetweenRectangles" presStyleCnt="0"/>
      <dgm:spPr/>
    </dgm:pt>
    <dgm:pt modelId="{33B60836-4988-436F-ABDF-B217DA155187}" type="pres">
      <dgm:prSet presAssocID="{7FF8F215-F278-4FAB-BC54-2B3FAA97F040}" presName="parentLin" presStyleCnt="0"/>
      <dgm:spPr/>
    </dgm:pt>
    <dgm:pt modelId="{FE1AE5CC-DAAC-4EF8-8EF1-E0C53A5AC47F}" type="pres">
      <dgm:prSet presAssocID="{7FF8F215-F278-4FAB-BC54-2B3FAA97F040}" presName="parentLeftMargin" presStyleLbl="node1" presStyleIdx="0" presStyleCnt="5"/>
      <dgm:spPr/>
    </dgm:pt>
    <dgm:pt modelId="{AD28B6C1-4747-4671-A202-7368CB538B88}" type="pres">
      <dgm:prSet presAssocID="{7FF8F215-F278-4FAB-BC54-2B3FAA97F040}" presName="parentText" presStyleLbl="node1" presStyleIdx="1" presStyleCnt="5" custLinFactNeighborX="5222" custLinFactNeighborY="-7655">
        <dgm:presLayoutVars>
          <dgm:chMax val="0"/>
          <dgm:bulletEnabled val="1"/>
        </dgm:presLayoutVars>
      </dgm:prSet>
      <dgm:spPr/>
    </dgm:pt>
    <dgm:pt modelId="{451449C5-B96F-4BCC-BD22-4555D75896FA}" type="pres">
      <dgm:prSet presAssocID="{7FF8F215-F278-4FAB-BC54-2B3FAA97F040}" presName="negativeSpace" presStyleCnt="0"/>
      <dgm:spPr/>
    </dgm:pt>
    <dgm:pt modelId="{D2FB0A9A-FDDE-4793-BBD2-5D02CBD56E28}" type="pres">
      <dgm:prSet presAssocID="{7FF8F215-F278-4FAB-BC54-2B3FAA97F040}" presName="childText" presStyleLbl="conFgAcc1" presStyleIdx="1" presStyleCnt="5" custLinFactY="-3467" custLinFactNeighborX="-290" custLinFactNeighborY="-100000">
        <dgm:presLayoutVars>
          <dgm:bulletEnabled val="1"/>
        </dgm:presLayoutVars>
      </dgm:prSet>
      <dgm:spPr/>
    </dgm:pt>
    <dgm:pt modelId="{A49A33A2-2780-4828-BEB1-BD79E5206020}" type="pres">
      <dgm:prSet presAssocID="{3672B049-43C3-44B6-B1E8-230FA4B9AB05}" presName="spaceBetweenRectangles" presStyleCnt="0"/>
      <dgm:spPr/>
    </dgm:pt>
    <dgm:pt modelId="{848F6649-A101-43D1-9FFF-BF5B5430F98E}" type="pres">
      <dgm:prSet presAssocID="{937B19E0-50FD-4845-BA16-B6C12E8E4096}" presName="parentLin" presStyleCnt="0"/>
      <dgm:spPr/>
    </dgm:pt>
    <dgm:pt modelId="{731FFAEC-41EB-408E-B6A8-18387923C6B7}" type="pres">
      <dgm:prSet presAssocID="{937B19E0-50FD-4845-BA16-B6C12E8E4096}" presName="parentLeftMargin" presStyleLbl="node1" presStyleIdx="1" presStyleCnt="5"/>
      <dgm:spPr/>
    </dgm:pt>
    <dgm:pt modelId="{79CE6D39-53F6-45C7-ABBD-81BBBCCEFD1C}" type="pres">
      <dgm:prSet presAssocID="{937B19E0-50FD-4845-BA16-B6C12E8E4096}" presName="parentText" presStyleLbl="node1" presStyleIdx="2" presStyleCnt="5" custLinFactNeighborX="-6265" custLinFactNeighborY="-3452">
        <dgm:presLayoutVars>
          <dgm:chMax val="0"/>
          <dgm:bulletEnabled val="1"/>
        </dgm:presLayoutVars>
      </dgm:prSet>
      <dgm:spPr/>
    </dgm:pt>
    <dgm:pt modelId="{346DCC01-8989-45A7-B995-A6B34B4333F0}" type="pres">
      <dgm:prSet presAssocID="{937B19E0-50FD-4845-BA16-B6C12E8E4096}" presName="negativeSpace" presStyleCnt="0"/>
      <dgm:spPr/>
    </dgm:pt>
    <dgm:pt modelId="{F70215CE-E8E9-4E2A-A643-51838497D2B2}" type="pres">
      <dgm:prSet presAssocID="{937B19E0-50FD-4845-BA16-B6C12E8E4096}" presName="childText" presStyleLbl="conFgAcc1" presStyleIdx="2" presStyleCnt="5">
        <dgm:presLayoutVars>
          <dgm:bulletEnabled val="1"/>
        </dgm:presLayoutVars>
      </dgm:prSet>
      <dgm:spPr/>
    </dgm:pt>
    <dgm:pt modelId="{23B27FBC-D6F4-4E1D-86A6-441FBD1271E3}" type="pres">
      <dgm:prSet presAssocID="{114B6A6C-5E17-4EC3-A06F-2BD8FDF04D77}" presName="spaceBetweenRectangles" presStyleCnt="0"/>
      <dgm:spPr/>
    </dgm:pt>
    <dgm:pt modelId="{B94C9370-B0CA-4E74-99C7-370DA65735A5}" type="pres">
      <dgm:prSet presAssocID="{02E901F3-D43D-4079-A11B-47A3B9B51D9A}" presName="parentLin" presStyleCnt="0"/>
      <dgm:spPr/>
    </dgm:pt>
    <dgm:pt modelId="{55122584-6622-45EB-926D-44B2F4A6162F}" type="pres">
      <dgm:prSet presAssocID="{02E901F3-D43D-4079-A11B-47A3B9B51D9A}" presName="parentLeftMargin" presStyleLbl="node1" presStyleIdx="2" presStyleCnt="5"/>
      <dgm:spPr/>
    </dgm:pt>
    <dgm:pt modelId="{197CCFDF-0AF6-42CB-B3C0-AD665B117AD9}" type="pres">
      <dgm:prSet presAssocID="{02E901F3-D43D-4079-A11B-47A3B9B51D9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54C6F4E-A9E8-49C9-91FB-C4EA98FC8B7B}" type="pres">
      <dgm:prSet presAssocID="{02E901F3-D43D-4079-A11B-47A3B9B51D9A}" presName="negativeSpace" presStyleCnt="0"/>
      <dgm:spPr/>
    </dgm:pt>
    <dgm:pt modelId="{3C728464-4B65-4835-907E-DF47F901253F}" type="pres">
      <dgm:prSet presAssocID="{02E901F3-D43D-4079-A11B-47A3B9B51D9A}" presName="childText" presStyleLbl="conFgAcc1" presStyleIdx="3" presStyleCnt="5">
        <dgm:presLayoutVars>
          <dgm:bulletEnabled val="1"/>
        </dgm:presLayoutVars>
      </dgm:prSet>
      <dgm:spPr/>
    </dgm:pt>
    <dgm:pt modelId="{C527CE18-E457-4C35-9290-BADE5A873918}" type="pres">
      <dgm:prSet presAssocID="{28D137AB-DED0-4932-B4E8-AB1E07AF4678}" presName="spaceBetweenRectangles" presStyleCnt="0"/>
      <dgm:spPr/>
    </dgm:pt>
    <dgm:pt modelId="{897A20B4-7790-4F75-93C6-2013F8B06087}" type="pres">
      <dgm:prSet presAssocID="{903B3047-5E2E-472E-9594-4945AF59FA4A}" presName="parentLin" presStyleCnt="0"/>
      <dgm:spPr/>
    </dgm:pt>
    <dgm:pt modelId="{147FD2DB-C53D-4230-9AAC-C3D72CFA2D3C}" type="pres">
      <dgm:prSet presAssocID="{903B3047-5E2E-472E-9594-4945AF59FA4A}" presName="parentLeftMargin" presStyleLbl="node1" presStyleIdx="3" presStyleCnt="5"/>
      <dgm:spPr/>
    </dgm:pt>
    <dgm:pt modelId="{09F4E032-5CAA-4F5F-9806-14E2C548C7B3}" type="pres">
      <dgm:prSet presAssocID="{903B3047-5E2E-472E-9594-4945AF59FA4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8DB3CBB-002A-400E-9044-4E0BFE0C997F}" type="pres">
      <dgm:prSet presAssocID="{903B3047-5E2E-472E-9594-4945AF59FA4A}" presName="negativeSpace" presStyleCnt="0"/>
      <dgm:spPr/>
    </dgm:pt>
    <dgm:pt modelId="{0A5BAC11-6802-431D-A57F-00B6BDAE6EEA}" type="pres">
      <dgm:prSet presAssocID="{903B3047-5E2E-472E-9594-4945AF59FA4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3754508-F553-41A5-8F3C-1ADCD48C0671}" type="presOf" srcId="{6F0A24D3-2934-4231-9BEA-E521D34882C2}" destId="{A906FEB1-6E33-40EC-A29A-5D35D85A4B2D}" srcOrd="0" destOrd="0" presId="urn:microsoft.com/office/officeart/2005/8/layout/list1"/>
    <dgm:cxn modelId="{9726F30E-43F5-490A-838E-AD3E94A50B30}" type="presOf" srcId="{937B19E0-50FD-4845-BA16-B6C12E8E4096}" destId="{79CE6D39-53F6-45C7-ABBD-81BBBCCEFD1C}" srcOrd="1" destOrd="0" presId="urn:microsoft.com/office/officeart/2005/8/layout/list1"/>
    <dgm:cxn modelId="{B28ACE1C-C8D3-4DB7-9962-9A807076DDCC}" srcId="{02489650-F911-4DF8-8403-245DECD9B166}" destId="{7FF8F215-F278-4FAB-BC54-2B3FAA97F040}" srcOrd="1" destOrd="0" parTransId="{8A265877-AD48-46E5-B76A-FC7BDC78D53C}" sibTransId="{3672B049-43C3-44B6-B1E8-230FA4B9AB05}"/>
    <dgm:cxn modelId="{B618631F-4B37-487B-8811-0E541DC4011E}" type="presOf" srcId="{903B3047-5E2E-472E-9594-4945AF59FA4A}" destId="{147FD2DB-C53D-4230-9AAC-C3D72CFA2D3C}" srcOrd="0" destOrd="0" presId="urn:microsoft.com/office/officeart/2005/8/layout/list1"/>
    <dgm:cxn modelId="{A85E4E25-C9DD-4793-9DE6-13F37E9A62A7}" type="presOf" srcId="{02E901F3-D43D-4079-A11B-47A3B9B51D9A}" destId="{55122584-6622-45EB-926D-44B2F4A6162F}" srcOrd="0" destOrd="0" presId="urn:microsoft.com/office/officeart/2005/8/layout/list1"/>
    <dgm:cxn modelId="{5F12162E-091D-4471-ABF2-61BB9D0F07B1}" type="presOf" srcId="{A2E4BFC5-1F54-4BAF-BB17-C1161D55B84F}" destId="{59492D4C-CEC0-41DA-A6F2-F4EBA10C7635}" srcOrd="0" destOrd="0" presId="urn:microsoft.com/office/officeart/2005/8/layout/list1"/>
    <dgm:cxn modelId="{91BA1633-5430-4315-B3C3-429F6ABBEDF4}" type="presOf" srcId="{F1E1DB79-002F-4FD4-AC6F-3308A6696AD4}" destId="{D2FB0A9A-FDDE-4793-BBD2-5D02CBD56E28}" srcOrd="0" destOrd="0" presId="urn:microsoft.com/office/officeart/2005/8/layout/list1"/>
    <dgm:cxn modelId="{B3AC113D-36EC-4052-99C9-876E1DE2FD7C}" type="presOf" srcId="{02E901F3-D43D-4079-A11B-47A3B9B51D9A}" destId="{197CCFDF-0AF6-42CB-B3C0-AD665B117AD9}" srcOrd="1" destOrd="0" presId="urn:microsoft.com/office/officeart/2005/8/layout/list1"/>
    <dgm:cxn modelId="{E4680361-16C1-4EE1-BAF0-CE3CB0EFFB4F}" srcId="{7FF8F215-F278-4FAB-BC54-2B3FAA97F040}" destId="{F1E1DB79-002F-4FD4-AC6F-3308A6696AD4}" srcOrd="0" destOrd="0" parTransId="{42557227-5AC1-4E3A-90D4-51A96C49D92B}" sibTransId="{7F239858-1B59-4CD1-B929-D236A2C0636E}"/>
    <dgm:cxn modelId="{CB6BB442-2E90-4674-A9B4-B8FD31533BE4}" type="presOf" srcId="{7FF8F215-F278-4FAB-BC54-2B3FAA97F040}" destId="{FE1AE5CC-DAAC-4EF8-8EF1-E0C53A5AC47F}" srcOrd="0" destOrd="0" presId="urn:microsoft.com/office/officeart/2005/8/layout/list1"/>
    <dgm:cxn modelId="{8060A172-A8D2-4236-B5B3-C01EF216BAA2}" type="presOf" srcId="{1F4847ED-C6A8-4755-BDC5-E71CA230B6B2}" destId="{3C728464-4B65-4835-907E-DF47F901253F}" srcOrd="0" destOrd="0" presId="urn:microsoft.com/office/officeart/2005/8/layout/list1"/>
    <dgm:cxn modelId="{782A9A57-709F-4764-B60A-E14BA4429910}" srcId="{02489650-F911-4DF8-8403-245DECD9B166}" destId="{6F0A24D3-2934-4231-9BEA-E521D34882C2}" srcOrd="0" destOrd="0" parTransId="{514BC0DF-A2AD-4C6A-89F1-4EDB243F15E8}" sibTransId="{BA49BEB3-FC6A-49F9-99E1-EDCE441CD84D}"/>
    <dgm:cxn modelId="{9928B57A-70D6-417C-ACA5-2BBE2FA9C412}" type="presOf" srcId="{903B3047-5E2E-472E-9594-4945AF59FA4A}" destId="{09F4E032-5CAA-4F5F-9806-14E2C548C7B3}" srcOrd="1" destOrd="0" presId="urn:microsoft.com/office/officeart/2005/8/layout/list1"/>
    <dgm:cxn modelId="{8CA11881-E894-4DE6-AED7-C4AA6F320457}" type="presOf" srcId="{6F0A24D3-2934-4231-9BEA-E521D34882C2}" destId="{FEC929C6-8A61-4E06-8CF2-9CA7D57CA4BF}" srcOrd="1" destOrd="0" presId="urn:microsoft.com/office/officeart/2005/8/layout/list1"/>
    <dgm:cxn modelId="{1A886393-02F2-4848-8485-7EB79C2ED7B9}" srcId="{903B3047-5E2E-472E-9594-4945AF59FA4A}" destId="{68B3AD3A-5B9B-4125-8232-18C16025D23A}" srcOrd="0" destOrd="0" parTransId="{ED97D074-1217-4208-8529-5E2C1388856C}" sibTransId="{6499BCA0-7760-4914-8743-B675E84D6B1F}"/>
    <dgm:cxn modelId="{291C2C94-E21A-43D7-AD67-2E1AAFC3D4B4}" type="presOf" srcId="{53F1E87D-F5E2-4AF1-9278-4330F727D1C2}" destId="{F70215CE-E8E9-4E2A-A643-51838497D2B2}" srcOrd="0" destOrd="0" presId="urn:microsoft.com/office/officeart/2005/8/layout/list1"/>
    <dgm:cxn modelId="{ECF292A2-DF59-4B07-9DEF-C05484E8A1BE}" type="presOf" srcId="{68B3AD3A-5B9B-4125-8232-18C16025D23A}" destId="{0A5BAC11-6802-431D-A57F-00B6BDAE6EEA}" srcOrd="0" destOrd="0" presId="urn:microsoft.com/office/officeart/2005/8/layout/list1"/>
    <dgm:cxn modelId="{5A01C8AF-7F2C-40D9-AD4C-2922A742E88D}" type="presOf" srcId="{02489650-F911-4DF8-8403-245DECD9B166}" destId="{C2510679-1D4B-42B9-8B1A-8D6781EB3213}" srcOrd="0" destOrd="0" presId="urn:microsoft.com/office/officeart/2005/8/layout/list1"/>
    <dgm:cxn modelId="{E389BFBC-78E0-4816-ADAD-92103A39753F}" type="presOf" srcId="{7FF8F215-F278-4FAB-BC54-2B3FAA97F040}" destId="{AD28B6C1-4747-4671-A202-7368CB538B88}" srcOrd="1" destOrd="0" presId="urn:microsoft.com/office/officeart/2005/8/layout/list1"/>
    <dgm:cxn modelId="{B3BE5CC1-3394-46F7-BFFE-CAAD2923AFC5}" srcId="{6F0A24D3-2934-4231-9BEA-E521D34882C2}" destId="{A2E4BFC5-1F54-4BAF-BB17-C1161D55B84F}" srcOrd="0" destOrd="0" parTransId="{E78F6BB6-B9DF-4607-BE7C-49231440B4E7}" sibTransId="{F4220CBF-BBC4-423B-A475-7E15FD8F455F}"/>
    <dgm:cxn modelId="{AF07F1D0-8BCE-4216-809B-E0FFDB96602C}" srcId="{02E901F3-D43D-4079-A11B-47A3B9B51D9A}" destId="{1F4847ED-C6A8-4755-BDC5-E71CA230B6B2}" srcOrd="0" destOrd="0" parTransId="{01C78083-E39E-4568-99E2-C765F6C71FA8}" sibTransId="{B8D1F917-2416-495A-B77B-1A4DE083BAD1}"/>
    <dgm:cxn modelId="{2E2797D6-3E6A-4FEF-AEAE-32A4462CCE1C}" srcId="{02489650-F911-4DF8-8403-245DECD9B166}" destId="{02E901F3-D43D-4079-A11B-47A3B9B51D9A}" srcOrd="3" destOrd="0" parTransId="{13071BE2-7327-434C-BC37-AD274396AAA3}" sibTransId="{28D137AB-DED0-4932-B4E8-AB1E07AF4678}"/>
    <dgm:cxn modelId="{5C5323DD-3DEF-421F-8FEB-077AA2FEC905}" type="presOf" srcId="{937B19E0-50FD-4845-BA16-B6C12E8E4096}" destId="{731FFAEC-41EB-408E-B6A8-18387923C6B7}" srcOrd="0" destOrd="0" presId="urn:microsoft.com/office/officeart/2005/8/layout/list1"/>
    <dgm:cxn modelId="{C12D0DE2-AF67-42C6-B07B-AC37DF121AE1}" srcId="{02489650-F911-4DF8-8403-245DECD9B166}" destId="{937B19E0-50FD-4845-BA16-B6C12E8E4096}" srcOrd="2" destOrd="0" parTransId="{8AEDCACE-EDE7-46E1-8A62-3F85383E850C}" sibTransId="{114B6A6C-5E17-4EC3-A06F-2BD8FDF04D77}"/>
    <dgm:cxn modelId="{094959E9-2CCC-46C8-8DF3-8D72D4BD77A9}" srcId="{02489650-F911-4DF8-8403-245DECD9B166}" destId="{903B3047-5E2E-472E-9594-4945AF59FA4A}" srcOrd="4" destOrd="0" parTransId="{9FE38516-1C38-4DC4-9334-55B5888FB008}" sibTransId="{1C6E6834-675C-42B9-91DD-21034984E57C}"/>
    <dgm:cxn modelId="{AF1A6DFE-4EC0-4DD2-A7A6-8D535BB12F13}" srcId="{937B19E0-50FD-4845-BA16-B6C12E8E4096}" destId="{53F1E87D-F5E2-4AF1-9278-4330F727D1C2}" srcOrd="0" destOrd="0" parTransId="{A6EE409A-9A21-4EEA-B46D-BB8F4DF6F518}" sibTransId="{D2178B09-10FC-4ED8-AF36-3AA7E82F7A80}"/>
    <dgm:cxn modelId="{4BCF3597-98C7-40C1-9EF3-DD78C1975989}" type="presParOf" srcId="{C2510679-1D4B-42B9-8B1A-8D6781EB3213}" destId="{7298BAF7-76E5-45BB-BF33-FE1AF350AE64}" srcOrd="0" destOrd="0" presId="urn:microsoft.com/office/officeart/2005/8/layout/list1"/>
    <dgm:cxn modelId="{F1FEA28E-87E0-4048-857B-72D0214FA908}" type="presParOf" srcId="{7298BAF7-76E5-45BB-BF33-FE1AF350AE64}" destId="{A906FEB1-6E33-40EC-A29A-5D35D85A4B2D}" srcOrd="0" destOrd="0" presId="urn:microsoft.com/office/officeart/2005/8/layout/list1"/>
    <dgm:cxn modelId="{A684CFEC-5A38-4229-9E91-F3254DEBC74B}" type="presParOf" srcId="{7298BAF7-76E5-45BB-BF33-FE1AF350AE64}" destId="{FEC929C6-8A61-4E06-8CF2-9CA7D57CA4BF}" srcOrd="1" destOrd="0" presId="urn:microsoft.com/office/officeart/2005/8/layout/list1"/>
    <dgm:cxn modelId="{85296BC2-1096-47A7-A94B-1F7F7CEA6FB1}" type="presParOf" srcId="{C2510679-1D4B-42B9-8B1A-8D6781EB3213}" destId="{7B7BA34E-9C2E-479E-B6F2-965DEB4D6D72}" srcOrd="1" destOrd="0" presId="urn:microsoft.com/office/officeart/2005/8/layout/list1"/>
    <dgm:cxn modelId="{EB93F8C1-8C89-4677-8341-B1C9A9718376}" type="presParOf" srcId="{C2510679-1D4B-42B9-8B1A-8D6781EB3213}" destId="{59492D4C-CEC0-41DA-A6F2-F4EBA10C7635}" srcOrd="2" destOrd="0" presId="urn:microsoft.com/office/officeart/2005/8/layout/list1"/>
    <dgm:cxn modelId="{478C58EE-8187-4D63-83C5-63D62DCC8F60}" type="presParOf" srcId="{C2510679-1D4B-42B9-8B1A-8D6781EB3213}" destId="{EC47DA0A-0706-4899-8689-59473D569A78}" srcOrd="3" destOrd="0" presId="urn:microsoft.com/office/officeart/2005/8/layout/list1"/>
    <dgm:cxn modelId="{140FA5D8-EA15-460A-90BD-751A1FEFE88B}" type="presParOf" srcId="{C2510679-1D4B-42B9-8B1A-8D6781EB3213}" destId="{33B60836-4988-436F-ABDF-B217DA155187}" srcOrd="4" destOrd="0" presId="urn:microsoft.com/office/officeart/2005/8/layout/list1"/>
    <dgm:cxn modelId="{7DC02F9D-8B55-4C62-A2CC-460EC288CFA4}" type="presParOf" srcId="{33B60836-4988-436F-ABDF-B217DA155187}" destId="{FE1AE5CC-DAAC-4EF8-8EF1-E0C53A5AC47F}" srcOrd="0" destOrd="0" presId="urn:microsoft.com/office/officeart/2005/8/layout/list1"/>
    <dgm:cxn modelId="{2A4D4827-BC6A-4793-A32E-3C9E31A1CDC3}" type="presParOf" srcId="{33B60836-4988-436F-ABDF-B217DA155187}" destId="{AD28B6C1-4747-4671-A202-7368CB538B88}" srcOrd="1" destOrd="0" presId="urn:microsoft.com/office/officeart/2005/8/layout/list1"/>
    <dgm:cxn modelId="{3DECB6AD-E11D-468B-B557-428B0ABF401F}" type="presParOf" srcId="{C2510679-1D4B-42B9-8B1A-8D6781EB3213}" destId="{451449C5-B96F-4BCC-BD22-4555D75896FA}" srcOrd="5" destOrd="0" presId="urn:microsoft.com/office/officeart/2005/8/layout/list1"/>
    <dgm:cxn modelId="{036D616C-9264-471E-9C67-B0516CB3D21D}" type="presParOf" srcId="{C2510679-1D4B-42B9-8B1A-8D6781EB3213}" destId="{D2FB0A9A-FDDE-4793-BBD2-5D02CBD56E28}" srcOrd="6" destOrd="0" presId="urn:microsoft.com/office/officeart/2005/8/layout/list1"/>
    <dgm:cxn modelId="{5D44E85A-5DFC-421F-A5BE-450D353B3573}" type="presParOf" srcId="{C2510679-1D4B-42B9-8B1A-8D6781EB3213}" destId="{A49A33A2-2780-4828-BEB1-BD79E5206020}" srcOrd="7" destOrd="0" presId="urn:microsoft.com/office/officeart/2005/8/layout/list1"/>
    <dgm:cxn modelId="{282D5CCB-6E31-4F6B-9F87-2BA5B9720496}" type="presParOf" srcId="{C2510679-1D4B-42B9-8B1A-8D6781EB3213}" destId="{848F6649-A101-43D1-9FFF-BF5B5430F98E}" srcOrd="8" destOrd="0" presId="urn:microsoft.com/office/officeart/2005/8/layout/list1"/>
    <dgm:cxn modelId="{3ABF6C88-6D66-4892-998B-32DF442B5A25}" type="presParOf" srcId="{848F6649-A101-43D1-9FFF-BF5B5430F98E}" destId="{731FFAEC-41EB-408E-B6A8-18387923C6B7}" srcOrd="0" destOrd="0" presId="urn:microsoft.com/office/officeart/2005/8/layout/list1"/>
    <dgm:cxn modelId="{B67941EB-9CA7-4617-A604-887DAA2AB2C2}" type="presParOf" srcId="{848F6649-A101-43D1-9FFF-BF5B5430F98E}" destId="{79CE6D39-53F6-45C7-ABBD-81BBBCCEFD1C}" srcOrd="1" destOrd="0" presId="urn:microsoft.com/office/officeart/2005/8/layout/list1"/>
    <dgm:cxn modelId="{27D11789-6439-4AF7-A849-ADA2131FD01E}" type="presParOf" srcId="{C2510679-1D4B-42B9-8B1A-8D6781EB3213}" destId="{346DCC01-8989-45A7-B995-A6B34B4333F0}" srcOrd="9" destOrd="0" presId="urn:microsoft.com/office/officeart/2005/8/layout/list1"/>
    <dgm:cxn modelId="{2E4C3269-6D06-40FA-A2E8-479A0EAD96BB}" type="presParOf" srcId="{C2510679-1D4B-42B9-8B1A-8D6781EB3213}" destId="{F70215CE-E8E9-4E2A-A643-51838497D2B2}" srcOrd="10" destOrd="0" presId="urn:microsoft.com/office/officeart/2005/8/layout/list1"/>
    <dgm:cxn modelId="{3A7AFC68-BBB9-4E0A-B72F-BEABF65EAE99}" type="presParOf" srcId="{C2510679-1D4B-42B9-8B1A-8D6781EB3213}" destId="{23B27FBC-D6F4-4E1D-86A6-441FBD1271E3}" srcOrd="11" destOrd="0" presId="urn:microsoft.com/office/officeart/2005/8/layout/list1"/>
    <dgm:cxn modelId="{1FC950AA-9A19-4F71-A716-A8ABA8D6F6E7}" type="presParOf" srcId="{C2510679-1D4B-42B9-8B1A-8D6781EB3213}" destId="{B94C9370-B0CA-4E74-99C7-370DA65735A5}" srcOrd="12" destOrd="0" presId="urn:microsoft.com/office/officeart/2005/8/layout/list1"/>
    <dgm:cxn modelId="{464CA690-3989-4911-91E7-D38273AD2934}" type="presParOf" srcId="{B94C9370-B0CA-4E74-99C7-370DA65735A5}" destId="{55122584-6622-45EB-926D-44B2F4A6162F}" srcOrd="0" destOrd="0" presId="urn:microsoft.com/office/officeart/2005/8/layout/list1"/>
    <dgm:cxn modelId="{7F9F7E1D-1082-4E4F-897E-60C973A53D10}" type="presParOf" srcId="{B94C9370-B0CA-4E74-99C7-370DA65735A5}" destId="{197CCFDF-0AF6-42CB-B3C0-AD665B117AD9}" srcOrd="1" destOrd="0" presId="urn:microsoft.com/office/officeart/2005/8/layout/list1"/>
    <dgm:cxn modelId="{4F55D9D4-ABED-4952-A6E5-8B8034A554EA}" type="presParOf" srcId="{C2510679-1D4B-42B9-8B1A-8D6781EB3213}" destId="{954C6F4E-A9E8-49C9-91FB-C4EA98FC8B7B}" srcOrd="13" destOrd="0" presId="urn:microsoft.com/office/officeart/2005/8/layout/list1"/>
    <dgm:cxn modelId="{7B3B6C9A-8274-4CF5-8D44-A599CD017C27}" type="presParOf" srcId="{C2510679-1D4B-42B9-8B1A-8D6781EB3213}" destId="{3C728464-4B65-4835-907E-DF47F901253F}" srcOrd="14" destOrd="0" presId="urn:microsoft.com/office/officeart/2005/8/layout/list1"/>
    <dgm:cxn modelId="{128FD39C-85EA-423A-A8EA-245FDC807F13}" type="presParOf" srcId="{C2510679-1D4B-42B9-8B1A-8D6781EB3213}" destId="{C527CE18-E457-4C35-9290-BADE5A873918}" srcOrd="15" destOrd="0" presId="urn:microsoft.com/office/officeart/2005/8/layout/list1"/>
    <dgm:cxn modelId="{EB265966-DBC1-4323-8A1E-44A5E34CE064}" type="presParOf" srcId="{C2510679-1D4B-42B9-8B1A-8D6781EB3213}" destId="{897A20B4-7790-4F75-93C6-2013F8B06087}" srcOrd="16" destOrd="0" presId="urn:microsoft.com/office/officeart/2005/8/layout/list1"/>
    <dgm:cxn modelId="{AC79B890-E1AB-4582-8148-0733D6B915E9}" type="presParOf" srcId="{897A20B4-7790-4F75-93C6-2013F8B06087}" destId="{147FD2DB-C53D-4230-9AAC-C3D72CFA2D3C}" srcOrd="0" destOrd="0" presId="urn:microsoft.com/office/officeart/2005/8/layout/list1"/>
    <dgm:cxn modelId="{C4EF99E8-2BC3-4E3F-9B68-A063D3217645}" type="presParOf" srcId="{897A20B4-7790-4F75-93C6-2013F8B06087}" destId="{09F4E032-5CAA-4F5F-9806-14E2C548C7B3}" srcOrd="1" destOrd="0" presId="urn:microsoft.com/office/officeart/2005/8/layout/list1"/>
    <dgm:cxn modelId="{037AE83B-3F4A-4118-9989-94972A3475FF}" type="presParOf" srcId="{C2510679-1D4B-42B9-8B1A-8D6781EB3213}" destId="{88DB3CBB-002A-400E-9044-4E0BFE0C997F}" srcOrd="17" destOrd="0" presId="urn:microsoft.com/office/officeart/2005/8/layout/list1"/>
    <dgm:cxn modelId="{32CE602D-B62A-4B62-A883-C30D905689B4}" type="presParOf" srcId="{C2510679-1D4B-42B9-8B1A-8D6781EB3213}" destId="{0A5BAC11-6802-431D-A57F-00B6BDAE6EE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89650-F911-4DF8-8403-245DECD9B16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0A24D3-2934-4231-9BEA-E521D34882C2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4CAF00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METIONINA </a:t>
          </a:r>
        </a:p>
      </dgm:t>
    </dgm:pt>
    <dgm:pt modelId="{514BC0DF-A2AD-4C6A-89F1-4EDB243F15E8}" type="parTrans" cxnId="{782A9A57-709F-4764-B60A-E14BA4429910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49BEB3-FC6A-49F9-99E1-EDCE441CD84D}" type="sibTrans" cxnId="{782A9A57-709F-4764-B60A-E14BA4429910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7B19E0-50FD-4845-BA16-B6C12E8E4096}">
      <dgm:prSet phldrT="[Texto]" custT="1"/>
      <dgm:spPr>
        <a:solidFill>
          <a:srgbClr val="4BAF00"/>
        </a:solidFill>
        <a:ln>
          <a:solidFill>
            <a:srgbClr val="4BAF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ESPIRULINA </a:t>
          </a:r>
        </a:p>
      </dgm:t>
    </dgm:pt>
    <dgm:pt modelId="{8AEDCACE-EDE7-46E1-8A62-3F85383E850C}" type="parTrans" cxnId="{C12D0DE2-AF67-42C6-B07B-AC37DF121AE1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4B6A6C-5E17-4EC3-A06F-2BD8FDF04D77}" type="sibTrans" cxnId="{C12D0DE2-AF67-42C6-B07B-AC37DF121AE1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0FD97E-49A4-406C-9390-8A3872A24098}">
      <dgm:prSet custT="1"/>
      <dgm:spPr>
        <a:solidFill>
          <a:srgbClr val="4BAF00"/>
        </a:solidFill>
        <a:ln>
          <a:solidFill>
            <a:srgbClr val="4BAF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TIAMINA, PIRIDOXINA </a:t>
          </a:r>
        </a:p>
      </dgm:t>
    </dgm:pt>
    <dgm:pt modelId="{FAC53C0C-88FF-4C5D-80E0-E39FC0B444BF}" type="parTrans" cxnId="{736ABC56-3720-46DB-BFA1-A362CC324C46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4D0EFF-E06C-4A0C-9BC5-144D9F00063E}" type="sibTrans" cxnId="{736ABC56-3720-46DB-BFA1-A362CC324C46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E9B9BA-087B-44EB-93BE-BFA980788E22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4CAF00"/>
        </a:solidFill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COLINA </a:t>
          </a:r>
        </a:p>
      </dgm:t>
    </dgm:pt>
    <dgm:pt modelId="{2F3E41C7-1E5D-4169-B101-2DE27D9A73B9}" type="parTrans" cxnId="{2575C557-370F-46EA-BF33-E3D6874DC68B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6092C-C76C-483C-9DD7-0E2591847B15}" type="sibTrans" cxnId="{2575C557-370F-46EA-BF33-E3D6874DC68B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9259E3-D563-4F8E-9C76-8A8547B7F71B}">
      <dgm:prSet custT="1"/>
      <dgm:spPr>
        <a:ln>
          <a:solidFill>
            <a:srgbClr val="4BAF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1400" spc="-5" dirty="0">
              <a:solidFill>
                <a:srgbClr val="00706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400" spc="-5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POSSUI AÇÃO HEPATOPROTETORA (MOBILIZAÇÃO DE GORDURA COM FINEDAY)</a:t>
          </a:r>
          <a:endParaRPr lang="pt-BR" sz="1400" dirty="0">
            <a:solidFill>
              <a:srgbClr val="024C37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DD3E3-2DD1-4FF5-925A-3D86ED3A0D9A}" type="parTrans" cxnId="{9179F220-734C-443D-BB99-B1FD016CF355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C6AC9B-F7D1-4EF2-97EB-A010640E8EC5}" type="sibTrans" cxnId="{9179F220-734C-443D-BB99-B1FD016CF355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E764F-E902-402F-A580-19D064512396}">
      <dgm:prSet custT="1"/>
      <dgm:spPr>
        <a:ln>
          <a:solidFill>
            <a:srgbClr val="4BAF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1400" spc="-5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AUXILIA NA DESINTOXICAÇÃO</a:t>
          </a:r>
          <a:endParaRPr lang="pt-BR" sz="1400" dirty="0">
            <a:solidFill>
              <a:srgbClr val="024C37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F4A79D-7F0F-4A58-BE1A-F63828475E7B}" type="parTrans" cxnId="{B52B0DBE-B4BA-45F7-A04B-D5D90A7C28C0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9BF50-99ED-4BED-B784-04C8987C9762}" type="sibTrans" cxnId="{B52B0DBE-B4BA-45F7-A04B-D5D90A7C28C0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FD7D6D-2DFB-498C-B7FA-55830F3551C3}">
      <dgm:prSet custT="1"/>
      <dgm:spPr>
        <a:ln>
          <a:solidFill>
            <a:srgbClr val="4BAF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AUXILIAM NA DIGESTÃO  </a:t>
          </a:r>
        </a:p>
      </dgm:t>
    </dgm:pt>
    <dgm:pt modelId="{9338DDEC-2A7A-4C7B-B56E-599DF0C10017}" type="parTrans" cxnId="{0A94013B-68C6-4090-A2A3-0225A9908314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5CCD32-05EB-4193-94BC-2F58BE78B2BB}" type="sibTrans" cxnId="{0A94013B-68C6-4090-A2A3-0225A9908314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E33C4-12B5-4ABA-9CF4-789B6674E36F}">
      <dgm:prSet custT="1"/>
      <dgm:spPr>
        <a:ln>
          <a:solidFill>
            <a:srgbClr val="4BAF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BR" sz="14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ANTIOXIDANTE QUE CONFERE COR VERDE </a:t>
          </a:r>
        </a:p>
      </dgm:t>
    </dgm:pt>
    <dgm:pt modelId="{C09F2179-1FA0-4758-A5C2-65507331A02F}" type="parTrans" cxnId="{D8649622-E0C2-452E-A061-0F914487A9C7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23740D-5DDB-4A3F-8D45-4D4C3551AE08}" type="sibTrans" cxnId="{D8649622-E0C2-452E-A061-0F914487A9C7}">
      <dgm:prSet/>
      <dgm:spPr/>
      <dgm:t>
        <a:bodyPr/>
        <a:lstStyle/>
        <a:p>
          <a:pPr>
            <a:lnSpc>
              <a:spcPct val="150000"/>
            </a:lnSpc>
          </a:pPr>
          <a:endParaRPr lang="pt-BR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510679-1D4B-42B9-8B1A-8D6781EB3213}" type="pres">
      <dgm:prSet presAssocID="{02489650-F911-4DF8-8403-245DECD9B166}" presName="linear" presStyleCnt="0">
        <dgm:presLayoutVars>
          <dgm:dir/>
          <dgm:animLvl val="lvl"/>
          <dgm:resizeHandles val="exact"/>
        </dgm:presLayoutVars>
      </dgm:prSet>
      <dgm:spPr/>
    </dgm:pt>
    <dgm:pt modelId="{7298BAF7-76E5-45BB-BF33-FE1AF350AE64}" type="pres">
      <dgm:prSet presAssocID="{6F0A24D3-2934-4231-9BEA-E521D34882C2}" presName="parentLin" presStyleCnt="0"/>
      <dgm:spPr/>
    </dgm:pt>
    <dgm:pt modelId="{A906FEB1-6E33-40EC-A29A-5D35D85A4B2D}" type="pres">
      <dgm:prSet presAssocID="{6F0A24D3-2934-4231-9BEA-E521D34882C2}" presName="parentLeftMargin" presStyleLbl="node1" presStyleIdx="0" presStyleCnt="4"/>
      <dgm:spPr/>
    </dgm:pt>
    <dgm:pt modelId="{FEC929C6-8A61-4E06-8CF2-9CA7D57CA4BF}" type="pres">
      <dgm:prSet presAssocID="{6F0A24D3-2934-4231-9BEA-E521D34882C2}" presName="parentText" presStyleLbl="node1" presStyleIdx="0" presStyleCnt="4" custLinFactNeighborX="18619" custLinFactNeighborY="20060">
        <dgm:presLayoutVars>
          <dgm:chMax val="0"/>
          <dgm:bulletEnabled val="1"/>
        </dgm:presLayoutVars>
      </dgm:prSet>
      <dgm:spPr/>
    </dgm:pt>
    <dgm:pt modelId="{7B7BA34E-9C2E-479E-B6F2-965DEB4D6D72}" type="pres">
      <dgm:prSet presAssocID="{6F0A24D3-2934-4231-9BEA-E521D34882C2}" presName="negativeSpace" presStyleCnt="0"/>
      <dgm:spPr/>
    </dgm:pt>
    <dgm:pt modelId="{59492D4C-CEC0-41DA-A6F2-F4EBA10C7635}" type="pres">
      <dgm:prSet presAssocID="{6F0A24D3-2934-4231-9BEA-E521D34882C2}" presName="childText" presStyleLbl="conFgAcc1" presStyleIdx="0" presStyleCnt="4">
        <dgm:presLayoutVars>
          <dgm:bulletEnabled val="1"/>
        </dgm:presLayoutVars>
      </dgm:prSet>
      <dgm:spPr/>
    </dgm:pt>
    <dgm:pt modelId="{EC47DA0A-0706-4899-8689-59473D569A78}" type="pres">
      <dgm:prSet presAssocID="{BA49BEB3-FC6A-49F9-99E1-EDCE441CD84D}" presName="spaceBetweenRectangles" presStyleCnt="0"/>
      <dgm:spPr/>
    </dgm:pt>
    <dgm:pt modelId="{80B69130-923C-48A2-9EF7-C4D5C7F88568}" type="pres">
      <dgm:prSet presAssocID="{7FE9B9BA-087B-44EB-93BE-BFA980788E22}" presName="parentLin" presStyleCnt="0"/>
      <dgm:spPr/>
    </dgm:pt>
    <dgm:pt modelId="{49D5E98B-DE99-4E0B-9801-1B3D03DB16A7}" type="pres">
      <dgm:prSet presAssocID="{7FE9B9BA-087B-44EB-93BE-BFA980788E22}" presName="parentLeftMargin" presStyleLbl="node1" presStyleIdx="0" presStyleCnt="4"/>
      <dgm:spPr/>
    </dgm:pt>
    <dgm:pt modelId="{36CF83FD-8E7B-4E4E-A222-281010139C52}" type="pres">
      <dgm:prSet presAssocID="{7FE9B9BA-087B-44EB-93BE-BFA980788E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E9F9ED-DAA1-4F1A-B7F4-5520D2DBCBAD}" type="pres">
      <dgm:prSet presAssocID="{7FE9B9BA-087B-44EB-93BE-BFA980788E22}" presName="negativeSpace" presStyleCnt="0"/>
      <dgm:spPr/>
    </dgm:pt>
    <dgm:pt modelId="{5F67BEB4-F59F-4E39-87AC-B71902BDF3B1}" type="pres">
      <dgm:prSet presAssocID="{7FE9B9BA-087B-44EB-93BE-BFA980788E22}" presName="childText" presStyleLbl="conFgAcc1" presStyleIdx="1" presStyleCnt="4">
        <dgm:presLayoutVars>
          <dgm:bulletEnabled val="1"/>
        </dgm:presLayoutVars>
      </dgm:prSet>
      <dgm:spPr/>
    </dgm:pt>
    <dgm:pt modelId="{F5C9188E-EA96-4EC3-BBDF-8020166553B8}" type="pres">
      <dgm:prSet presAssocID="{9466092C-C76C-483C-9DD7-0E2591847B15}" presName="spaceBetweenRectangles" presStyleCnt="0"/>
      <dgm:spPr/>
    </dgm:pt>
    <dgm:pt modelId="{632FA89E-B382-4D4C-BD99-D9EE8494E090}" type="pres">
      <dgm:prSet presAssocID="{2D0FD97E-49A4-406C-9390-8A3872A24098}" presName="parentLin" presStyleCnt="0"/>
      <dgm:spPr/>
    </dgm:pt>
    <dgm:pt modelId="{BC3B67C1-0867-4CE7-9379-82B46CDB8377}" type="pres">
      <dgm:prSet presAssocID="{2D0FD97E-49A4-406C-9390-8A3872A24098}" presName="parentLeftMargin" presStyleLbl="node1" presStyleIdx="1" presStyleCnt="4"/>
      <dgm:spPr/>
    </dgm:pt>
    <dgm:pt modelId="{ABF57B01-9C4B-4C5F-BBB3-3583CB4C8C09}" type="pres">
      <dgm:prSet presAssocID="{2D0FD97E-49A4-406C-9390-8A3872A24098}" presName="parentText" presStyleLbl="node1" presStyleIdx="2" presStyleCnt="4" custLinFactNeighborX="5683" custLinFactNeighborY="10695">
        <dgm:presLayoutVars>
          <dgm:chMax val="0"/>
          <dgm:bulletEnabled val="1"/>
        </dgm:presLayoutVars>
      </dgm:prSet>
      <dgm:spPr/>
    </dgm:pt>
    <dgm:pt modelId="{24BEA143-06ED-4E30-B042-A7C783D0D178}" type="pres">
      <dgm:prSet presAssocID="{2D0FD97E-49A4-406C-9390-8A3872A24098}" presName="negativeSpace" presStyleCnt="0"/>
      <dgm:spPr/>
    </dgm:pt>
    <dgm:pt modelId="{37003F57-951E-4AE0-901A-B8768BAE5A46}" type="pres">
      <dgm:prSet presAssocID="{2D0FD97E-49A4-406C-9390-8A3872A24098}" presName="childText" presStyleLbl="conFgAcc1" presStyleIdx="2" presStyleCnt="4">
        <dgm:presLayoutVars>
          <dgm:bulletEnabled val="1"/>
        </dgm:presLayoutVars>
      </dgm:prSet>
      <dgm:spPr/>
    </dgm:pt>
    <dgm:pt modelId="{D420610F-37BE-41FB-92D8-48DB24E38386}" type="pres">
      <dgm:prSet presAssocID="{DA4D0EFF-E06C-4A0C-9BC5-144D9F00063E}" presName="spaceBetweenRectangles" presStyleCnt="0"/>
      <dgm:spPr/>
    </dgm:pt>
    <dgm:pt modelId="{848F6649-A101-43D1-9FFF-BF5B5430F98E}" type="pres">
      <dgm:prSet presAssocID="{937B19E0-50FD-4845-BA16-B6C12E8E4096}" presName="parentLin" presStyleCnt="0"/>
      <dgm:spPr/>
    </dgm:pt>
    <dgm:pt modelId="{731FFAEC-41EB-408E-B6A8-18387923C6B7}" type="pres">
      <dgm:prSet presAssocID="{937B19E0-50FD-4845-BA16-B6C12E8E4096}" presName="parentLeftMargin" presStyleLbl="node1" presStyleIdx="2" presStyleCnt="4"/>
      <dgm:spPr/>
    </dgm:pt>
    <dgm:pt modelId="{79CE6D39-53F6-45C7-ABBD-81BBBCCEFD1C}" type="pres">
      <dgm:prSet presAssocID="{937B19E0-50FD-4845-BA16-B6C12E8E409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46DCC01-8989-45A7-B995-A6B34B4333F0}" type="pres">
      <dgm:prSet presAssocID="{937B19E0-50FD-4845-BA16-B6C12E8E4096}" presName="negativeSpace" presStyleCnt="0"/>
      <dgm:spPr/>
    </dgm:pt>
    <dgm:pt modelId="{F70215CE-E8E9-4E2A-A643-51838497D2B2}" type="pres">
      <dgm:prSet presAssocID="{937B19E0-50FD-4845-BA16-B6C12E8E409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3754508-F553-41A5-8F3C-1ADCD48C0671}" type="presOf" srcId="{6F0A24D3-2934-4231-9BEA-E521D34882C2}" destId="{A906FEB1-6E33-40EC-A29A-5D35D85A4B2D}" srcOrd="0" destOrd="0" presId="urn:microsoft.com/office/officeart/2005/8/layout/list1"/>
    <dgm:cxn modelId="{4DD05209-86BA-4A2A-BA49-E457526FE18C}" type="presOf" srcId="{2F9259E3-D563-4F8E-9C76-8A8547B7F71B}" destId="{5F67BEB4-F59F-4E39-87AC-B71902BDF3B1}" srcOrd="0" destOrd="0" presId="urn:microsoft.com/office/officeart/2005/8/layout/list1"/>
    <dgm:cxn modelId="{ABF9360D-8FFE-4652-8442-81B0B9859BE9}" type="presOf" srcId="{7FE9B9BA-087B-44EB-93BE-BFA980788E22}" destId="{36CF83FD-8E7B-4E4E-A222-281010139C52}" srcOrd="1" destOrd="0" presId="urn:microsoft.com/office/officeart/2005/8/layout/list1"/>
    <dgm:cxn modelId="{9726F30E-43F5-490A-838E-AD3E94A50B30}" type="presOf" srcId="{937B19E0-50FD-4845-BA16-B6C12E8E4096}" destId="{79CE6D39-53F6-45C7-ABBD-81BBBCCEFD1C}" srcOrd="1" destOrd="0" presId="urn:microsoft.com/office/officeart/2005/8/layout/list1"/>
    <dgm:cxn modelId="{9179F220-734C-443D-BB99-B1FD016CF355}" srcId="{7FE9B9BA-087B-44EB-93BE-BFA980788E22}" destId="{2F9259E3-D563-4F8E-9C76-8A8547B7F71B}" srcOrd="0" destOrd="0" parTransId="{B84DD3E3-2DD1-4FF5-925A-3D86ED3A0D9A}" sibTransId="{17C6AC9B-F7D1-4EF2-97EB-A010640E8EC5}"/>
    <dgm:cxn modelId="{D8649622-E0C2-452E-A061-0F914487A9C7}" srcId="{937B19E0-50FD-4845-BA16-B6C12E8E4096}" destId="{382E33C4-12B5-4ABA-9CF4-789B6674E36F}" srcOrd="0" destOrd="0" parTransId="{C09F2179-1FA0-4758-A5C2-65507331A02F}" sibTransId="{0523740D-5DDB-4A3F-8D45-4D4C3551AE08}"/>
    <dgm:cxn modelId="{2525E332-48C7-4A18-A764-00B89B1AE886}" type="presOf" srcId="{2D0FD97E-49A4-406C-9390-8A3872A24098}" destId="{BC3B67C1-0867-4CE7-9379-82B46CDB8377}" srcOrd="0" destOrd="0" presId="urn:microsoft.com/office/officeart/2005/8/layout/list1"/>
    <dgm:cxn modelId="{0A94013B-68C6-4090-A2A3-0225A9908314}" srcId="{2D0FD97E-49A4-406C-9390-8A3872A24098}" destId="{67FD7D6D-2DFB-498C-B7FA-55830F3551C3}" srcOrd="0" destOrd="0" parTransId="{9338DDEC-2A7A-4C7B-B56E-599DF0C10017}" sibTransId="{825CCD32-05EB-4193-94BC-2F58BE78B2BB}"/>
    <dgm:cxn modelId="{90625E3E-7676-494E-858D-D4638D55C6A0}" type="presOf" srcId="{382E33C4-12B5-4ABA-9CF4-789B6674E36F}" destId="{F70215CE-E8E9-4E2A-A643-51838497D2B2}" srcOrd="0" destOrd="0" presId="urn:microsoft.com/office/officeart/2005/8/layout/list1"/>
    <dgm:cxn modelId="{F1ACC069-724F-4147-BD81-646CDE266527}" type="presOf" srcId="{C9FE764F-E902-402F-A580-19D064512396}" destId="{59492D4C-CEC0-41DA-A6F2-F4EBA10C7635}" srcOrd="0" destOrd="0" presId="urn:microsoft.com/office/officeart/2005/8/layout/list1"/>
    <dgm:cxn modelId="{A766016A-0010-4FED-93CA-0FE6275449C0}" type="presOf" srcId="{7FE9B9BA-087B-44EB-93BE-BFA980788E22}" destId="{49D5E98B-DE99-4E0B-9801-1B3D03DB16A7}" srcOrd="0" destOrd="0" presId="urn:microsoft.com/office/officeart/2005/8/layout/list1"/>
    <dgm:cxn modelId="{736ABC56-3720-46DB-BFA1-A362CC324C46}" srcId="{02489650-F911-4DF8-8403-245DECD9B166}" destId="{2D0FD97E-49A4-406C-9390-8A3872A24098}" srcOrd="2" destOrd="0" parTransId="{FAC53C0C-88FF-4C5D-80E0-E39FC0B444BF}" sibTransId="{DA4D0EFF-E06C-4A0C-9BC5-144D9F00063E}"/>
    <dgm:cxn modelId="{782A9A57-709F-4764-B60A-E14BA4429910}" srcId="{02489650-F911-4DF8-8403-245DECD9B166}" destId="{6F0A24D3-2934-4231-9BEA-E521D34882C2}" srcOrd="0" destOrd="0" parTransId="{514BC0DF-A2AD-4C6A-89F1-4EDB243F15E8}" sibTransId="{BA49BEB3-FC6A-49F9-99E1-EDCE441CD84D}"/>
    <dgm:cxn modelId="{2575C557-370F-46EA-BF33-E3D6874DC68B}" srcId="{02489650-F911-4DF8-8403-245DECD9B166}" destId="{7FE9B9BA-087B-44EB-93BE-BFA980788E22}" srcOrd="1" destOrd="0" parTransId="{2F3E41C7-1E5D-4169-B101-2DE27D9A73B9}" sibTransId="{9466092C-C76C-483C-9DD7-0E2591847B15}"/>
    <dgm:cxn modelId="{8CA11881-E894-4DE6-AED7-C4AA6F320457}" type="presOf" srcId="{6F0A24D3-2934-4231-9BEA-E521D34882C2}" destId="{FEC929C6-8A61-4E06-8CF2-9CA7D57CA4BF}" srcOrd="1" destOrd="0" presId="urn:microsoft.com/office/officeart/2005/8/layout/list1"/>
    <dgm:cxn modelId="{5A01C8AF-7F2C-40D9-AD4C-2922A742E88D}" type="presOf" srcId="{02489650-F911-4DF8-8403-245DECD9B166}" destId="{C2510679-1D4B-42B9-8B1A-8D6781EB3213}" srcOrd="0" destOrd="0" presId="urn:microsoft.com/office/officeart/2005/8/layout/list1"/>
    <dgm:cxn modelId="{B52B0DBE-B4BA-45F7-A04B-D5D90A7C28C0}" srcId="{6F0A24D3-2934-4231-9BEA-E521D34882C2}" destId="{C9FE764F-E902-402F-A580-19D064512396}" srcOrd="0" destOrd="0" parTransId="{A1F4A79D-7F0F-4A58-BE1A-F63828475E7B}" sibTransId="{C499BF50-99ED-4BED-B784-04C8987C9762}"/>
    <dgm:cxn modelId="{5C5323DD-3DEF-421F-8FEB-077AA2FEC905}" type="presOf" srcId="{937B19E0-50FD-4845-BA16-B6C12E8E4096}" destId="{731FFAEC-41EB-408E-B6A8-18387923C6B7}" srcOrd="0" destOrd="0" presId="urn:microsoft.com/office/officeart/2005/8/layout/list1"/>
    <dgm:cxn modelId="{C12D0DE2-AF67-42C6-B07B-AC37DF121AE1}" srcId="{02489650-F911-4DF8-8403-245DECD9B166}" destId="{937B19E0-50FD-4845-BA16-B6C12E8E4096}" srcOrd="3" destOrd="0" parTransId="{8AEDCACE-EDE7-46E1-8A62-3F85383E850C}" sibTransId="{114B6A6C-5E17-4EC3-A06F-2BD8FDF04D77}"/>
    <dgm:cxn modelId="{5F960FF6-6475-49EB-8984-835F8A9B19AC}" type="presOf" srcId="{2D0FD97E-49A4-406C-9390-8A3872A24098}" destId="{ABF57B01-9C4B-4C5F-BBB3-3583CB4C8C09}" srcOrd="1" destOrd="0" presId="urn:microsoft.com/office/officeart/2005/8/layout/list1"/>
    <dgm:cxn modelId="{AE8916F6-0207-44C9-B00F-932A04E21F50}" type="presOf" srcId="{67FD7D6D-2DFB-498C-B7FA-55830F3551C3}" destId="{37003F57-951E-4AE0-901A-B8768BAE5A46}" srcOrd="0" destOrd="0" presId="urn:microsoft.com/office/officeart/2005/8/layout/list1"/>
    <dgm:cxn modelId="{4BCF3597-98C7-40C1-9EF3-DD78C1975989}" type="presParOf" srcId="{C2510679-1D4B-42B9-8B1A-8D6781EB3213}" destId="{7298BAF7-76E5-45BB-BF33-FE1AF350AE64}" srcOrd="0" destOrd="0" presId="urn:microsoft.com/office/officeart/2005/8/layout/list1"/>
    <dgm:cxn modelId="{F1FEA28E-87E0-4048-857B-72D0214FA908}" type="presParOf" srcId="{7298BAF7-76E5-45BB-BF33-FE1AF350AE64}" destId="{A906FEB1-6E33-40EC-A29A-5D35D85A4B2D}" srcOrd="0" destOrd="0" presId="urn:microsoft.com/office/officeart/2005/8/layout/list1"/>
    <dgm:cxn modelId="{A684CFEC-5A38-4229-9E91-F3254DEBC74B}" type="presParOf" srcId="{7298BAF7-76E5-45BB-BF33-FE1AF350AE64}" destId="{FEC929C6-8A61-4E06-8CF2-9CA7D57CA4BF}" srcOrd="1" destOrd="0" presId="urn:microsoft.com/office/officeart/2005/8/layout/list1"/>
    <dgm:cxn modelId="{85296BC2-1096-47A7-A94B-1F7F7CEA6FB1}" type="presParOf" srcId="{C2510679-1D4B-42B9-8B1A-8D6781EB3213}" destId="{7B7BA34E-9C2E-479E-B6F2-965DEB4D6D72}" srcOrd="1" destOrd="0" presId="urn:microsoft.com/office/officeart/2005/8/layout/list1"/>
    <dgm:cxn modelId="{EB93F8C1-8C89-4677-8341-B1C9A9718376}" type="presParOf" srcId="{C2510679-1D4B-42B9-8B1A-8D6781EB3213}" destId="{59492D4C-CEC0-41DA-A6F2-F4EBA10C7635}" srcOrd="2" destOrd="0" presId="urn:microsoft.com/office/officeart/2005/8/layout/list1"/>
    <dgm:cxn modelId="{478C58EE-8187-4D63-83C5-63D62DCC8F60}" type="presParOf" srcId="{C2510679-1D4B-42B9-8B1A-8D6781EB3213}" destId="{EC47DA0A-0706-4899-8689-59473D569A78}" srcOrd="3" destOrd="0" presId="urn:microsoft.com/office/officeart/2005/8/layout/list1"/>
    <dgm:cxn modelId="{0DDE7E33-2D8B-45CE-8D2C-7C5522A520B3}" type="presParOf" srcId="{C2510679-1D4B-42B9-8B1A-8D6781EB3213}" destId="{80B69130-923C-48A2-9EF7-C4D5C7F88568}" srcOrd="4" destOrd="0" presId="urn:microsoft.com/office/officeart/2005/8/layout/list1"/>
    <dgm:cxn modelId="{8B606484-0147-41EF-A37D-8F6F56ED5A18}" type="presParOf" srcId="{80B69130-923C-48A2-9EF7-C4D5C7F88568}" destId="{49D5E98B-DE99-4E0B-9801-1B3D03DB16A7}" srcOrd="0" destOrd="0" presId="urn:microsoft.com/office/officeart/2005/8/layout/list1"/>
    <dgm:cxn modelId="{D4647C23-220E-4D78-A990-4D6181683EC3}" type="presParOf" srcId="{80B69130-923C-48A2-9EF7-C4D5C7F88568}" destId="{36CF83FD-8E7B-4E4E-A222-281010139C52}" srcOrd="1" destOrd="0" presId="urn:microsoft.com/office/officeart/2005/8/layout/list1"/>
    <dgm:cxn modelId="{AA247F4E-B1CF-42A0-A1EB-3CFC289FA5EC}" type="presParOf" srcId="{C2510679-1D4B-42B9-8B1A-8D6781EB3213}" destId="{06E9F9ED-DAA1-4F1A-B7F4-5520D2DBCBAD}" srcOrd="5" destOrd="0" presId="urn:microsoft.com/office/officeart/2005/8/layout/list1"/>
    <dgm:cxn modelId="{9950C42C-D57A-4F88-805C-80F6F04A7523}" type="presParOf" srcId="{C2510679-1D4B-42B9-8B1A-8D6781EB3213}" destId="{5F67BEB4-F59F-4E39-87AC-B71902BDF3B1}" srcOrd="6" destOrd="0" presId="urn:microsoft.com/office/officeart/2005/8/layout/list1"/>
    <dgm:cxn modelId="{A2C5E747-C301-465D-8B5A-434A61091DCD}" type="presParOf" srcId="{C2510679-1D4B-42B9-8B1A-8D6781EB3213}" destId="{F5C9188E-EA96-4EC3-BBDF-8020166553B8}" srcOrd="7" destOrd="0" presId="urn:microsoft.com/office/officeart/2005/8/layout/list1"/>
    <dgm:cxn modelId="{A1B1A3A9-75EC-4818-B024-6B7282C35A26}" type="presParOf" srcId="{C2510679-1D4B-42B9-8B1A-8D6781EB3213}" destId="{632FA89E-B382-4D4C-BD99-D9EE8494E090}" srcOrd="8" destOrd="0" presId="urn:microsoft.com/office/officeart/2005/8/layout/list1"/>
    <dgm:cxn modelId="{3D15AEC1-5E5C-4F0C-A02C-DE1698341EB4}" type="presParOf" srcId="{632FA89E-B382-4D4C-BD99-D9EE8494E090}" destId="{BC3B67C1-0867-4CE7-9379-82B46CDB8377}" srcOrd="0" destOrd="0" presId="urn:microsoft.com/office/officeart/2005/8/layout/list1"/>
    <dgm:cxn modelId="{B3E6DEB8-A7D0-42D9-817A-33845732B98C}" type="presParOf" srcId="{632FA89E-B382-4D4C-BD99-D9EE8494E090}" destId="{ABF57B01-9C4B-4C5F-BBB3-3583CB4C8C09}" srcOrd="1" destOrd="0" presId="urn:microsoft.com/office/officeart/2005/8/layout/list1"/>
    <dgm:cxn modelId="{217CAB22-3A8E-4179-B5DF-6C8AA8DE3DAE}" type="presParOf" srcId="{C2510679-1D4B-42B9-8B1A-8D6781EB3213}" destId="{24BEA143-06ED-4E30-B042-A7C783D0D178}" srcOrd="9" destOrd="0" presId="urn:microsoft.com/office/officeart/2005/8/layout/list1"/>
    <dgm:cxn modelId="{E880A6B2-60EF-493E-BA5E-A3C5D09424E3}" type="presParOf" srcId="{C2510679-1D4B-42B9-8B1A-8D6781EB3213}" destId="{37003F57-951E-4AE0-901A-B8768BAE5A46}" srcOrd="10" destOrd="0" presId="urn:microsoft.com/office/officeart/2005/8/layout/list1"/>
    <dgm:cxn modelId="{6EEA44E2-74EF-42AA-9BCA-AB8377063E3B}" type="presParOf" srcId="{C2510679-1D4B-42B9-8B1A-8D6781EB3213}" destId="{D420610F-37BE-41FB-92D8-48DB24E38386}" srcOrd="11" destOrd="0" presId="urn:microsoft.com/office/officeart/2005/8/layout/list1"/>
    <dgm:cxn modelId="{282D5CCB-6E31-4F6B-9F87-2BA5B9720496}" type="presParOf" srcId="{C2510679-1D4B-42B9-8B1A-8D6781EB3213}" destId="{848F6649-A101-43D1-9FFF-BF5B5430F98E}" srcOrd="12" destOrd="0" presId="urn:microsoft.com/office/officeart/2005/8/layout/list1"/>
    <dgm:cxn modelId="{3ABF6C88-6D66-4892-998B-32DF442B5A25}" type="presParOf" srcId="{848F6649-A101-43D1-9FFF-BF5B5430F98E}" destId="{731FFAEC-41EB-408E-B6A8-18387923C6B7}" srcOrd="0" destOrd="0" presId="urn:microsoft.com/office/officeart/2005/8/layout/list1"/>
    <dgm:cxn modelId="{B67941EB-9CA7-4617-A604-887DAA2AB2C2}" type="presParOf" srcId="{848F6649-A101-43D1-9FFF-BF5B5430F98E}" destId="{79CE6D39-53F6-45C7-ABBD-81BBBCCEFD1C}" srcOrd="1" destOrd="0" presId="urn:microsoft.com/office/officeart/2005/8/layout/list1"/>
    <dgm:cxn modelId="{27D11789-6439-4AF7-A849-ADA2131FD01E}" type="presParOf" srcId="{C2510679-1D4B-42B9-8B1A-8D6781EB3213}" destId="{346DCC01-8989-45A7-B995-A6B34B4333F0}" srcOrd="13" destOrd="0" presId="urn:microsoft.com/office/officeart/2005/8/layout/list1"/>
    <dgm:cxn modelId="{2E4C3269-6D06-40FA-A2E8-479A0EAD96BB}" type="presParOf" srcId="{C2510679-1D4B-42B9-8B1A-8D6781EB3213}" destId="{F70215CE-E8E9-4E2A-A643-51838497D2B2}" srcOrd="14" destOrd="0" presId="urn:microsoft.com/office/officeart/2005/8/layout/list1"/>
  </dgm:cxnLst>
  <dgm:bg>
    <a:effectLst>
      <a:glow rad="228600">
        <a:schemeClr val="accent5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92D4C-CEC0-41DA-A6F2-F4EBA10C7635}">
      <dsp:nvSpPr>
        <dsp:cNvPr id="0" name=""/>
        <dsp:cNvSpPr/>
      </dsp:nvSpPr>
      <dsp:spPr>
        <a:xfrm>
          <a:off x="0" y="368594"/>
          <a:ext cx="5641818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4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68" tIns="291592" rIns="4378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ACELERA O METABOLISMO (TERMOGÊNICO) </a:t>
          </a:r>
        </a:p>
      </dsp:txBody>
      <dsp:txXfrm>
        <a:off x="0" y="368594"/>
        <a:ext cx="5641818" cy="661500"/>
      </dsp:txXfrm>
    </dsp:sp>
    <dsp:sp modelId="{FEC929C6-8A61-4E06-8CF2-9CA7D57CA4BF}">
      <dsp:nvSpPr>
        <dsp:cNvPr id="0" name=""/>
        <dsp:cNvSpPr/>
      </dsp:nvSpPr>
      <dsp:spPr>
        <a:xfrm>
          <a:off x="278167" y="170799"/>
          <a:ext cx="3949273" cy="413280"/>
        </a:xfrm>
        <a:prstGeom prst="roundRect">
          <a:avLst/>
        </a:prstGeom>
        <a:solidFill>
          <a:srgbClr val="FF943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49273" tIns="0" rIns="149273" bIns="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ÁCIDO CLOROGÊNICO = CAFÉ VERDE   </a:t>
          </a:r>
        </a:p>
      </dsp:txBody>
      <dsp:txXfrm>
        <a:off x="298342" y="190974"/>
        <a:ext cx="3908923" cy="372930"/>
      </dsp:txXfrm>
    </dsp:sp>
    <dsp:sp modelId="{D2FB0A9A-FDDE-4793-BBD2-5D02CBD56E28}">
      <dsp:nvSpPr>
        <dsp:cNvPr id="0" name=""/>
        <dsp:cNvSpPr/>
      </dsp:nvSpPr>
      <dsp:spPr>
        <a:xfrm>
          <a:off x="0" y="1128363"/>
          <a:ext cx="5641818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4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68" tIns="291592" rIns="4378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TRANSPORTA LIPÍDIOS (GORDURAS) </a:t>
          </a:r>
        </a:p>
      </dsp:txBody>
      <dsp:txXfrm>
        <a:off x="0" y="1128363"/>
        <a:ext cx="5641818" cy="661500"/>
      </dsp:txXfrm>
    </dsp:sp>
    <dsp:sp modelId="{AD28B6C1-4747-4671-A202-7368CB538B88}">
      <dsp:nvSpPr>
        <dsp:cNvPr id="0" name=""/>
        <dsp:cNvSpPr/>
      </dsp:nvSpPr>
      <dsp:spPr>
        <a:xfrm>
          <a:off x="296821" y="988620"/>
          <a:ext cx="3949273" cy="413280"/>
        </a:xfrm>
        <a:prstGeom prst="roundRect">
          <a:avLst/>
        </a:prstGeom>
        <a:solidFill>
          <a:srgbClr val="FF943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49273" tIns="0" rIns="149273" bIns="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L-CARNITINA </a:t>
          </a:r>
        </a:p>
      </dsp:txBody>
      <dsp:txXfrm>
        <a:off x="316996" y="1008795"/>
        <a:ext cx="3908923" cy="372930"/>
      </dsp:txXfrm>
    </dsp:sp>
    <dsp:sp modelId="{F70215CE-E8E9-4E2A-A643-51838497D2B2}">
      <dsp:nvSpPr>
        <dsp:cNvPr id="0" name=""/>
        <dsp:cNvSpPr/>
      </dsp:nvSpPr>
      <dsp:spPr>
        <a:xfrm>
          <a:off x="0" y="2170637"/>
          <a:ext cx="5641818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4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68" tIns="291592" rIns="4378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REGULA A ANSIEDADE E COMPULSÃO</a:t>
          </a:r>
        </a:p>
      </dsp:txBody>
      <dsp:txXfrm>
        <a:off x="0" y="2170637"/>
        <a:ext cx="5641818" cy="661500"/>
      </dsp:txXfrm>
    </dsp:sp>
    <dsp:sp modelId="{79CE6D39-53F6-45C7-ABBD-81BBBCCEFD1C}">
      <dsp:nvSpPr>
        <dsp:cNvPr id="0" name=""/>
        <dsp:cNvSpPr/>
      </dsp:nvSpPr>
      <dsp:spPr>
        <a:xfrm>
          <a:off x="264417" y="1949731"/>
          <a:ext cx="3949273" cy="413280"/>
        </a:xfrm>
        <a:prstGeom prst="roundRect">
          <a:avLst/>
        </a:prstGeom>
        <a:solidFill>
          <a:srgbClr val="FF943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49273" tIns="0" rIns="149273" bIns="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L-TRIPTOFANO </a:t>
          </a:r>
        </a:p>
      </dsp:txBody>
      <dsp:txXfrm>
        <a:off x="284592" y="1969906"/>
        <a:ext cx="3908923" cy="372930"/>
      </dsp:txXfrm>
    </dsp:sp>
    <dsp:sp modelId="{3C728464-4B65-4835-907E-DF47F901253F}">
      <dsp:nvSpPr>
        <dsp:cNvPr id="0" name=""/>
        <dsp:cNvSpPr/>
      </dsp:nvSpPr>
      <dsp:spPr>
        <a:xfrm>
          <a:off x="0" y="3114377"/>
          <a:ext cx="5641818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4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68" tIns="291592" rIns="4378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CONFERE SACIEDADE  </a:t>
          </a:r>
        </a:p>
      </dsp:txBody>
      <dsp:txXfrm>
        <a:off x="0" y="3114377"/>
        <a:ext cx="5641818" cy="661500"/>
      </dsp:txXfrm>
    </dsp:sp>
    <dsp:sp modelId="{197CCFDF-0AF6-42CB-B3C0-AD665B117AD9}">
      <dsp:nvSpPr>
        <dsp:cNvPr id="0" name=""/>
        <dsp:cNvSpPr/>
      </dsp:nvSpPr>
      <dsp:spPr>
        <a:xfrm>
          <a:off x="282090" y="2907737"/>
          <a:ext cx="3949273" cy="413280"/>
        </a:xfrm>
        <a:prstGeom prst="roundRect">
          <a:avLst/>
        </a:prstGeom>
        <a:solidFill>
          <a:srgbClr val="FF943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49273" tIns="0" rIns="149273" bIns="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PICOLINATO DE CROMO </a:t>
          </a:r>
        </a:p>
      </dsp:txBody>
      <dsp:txXfrm>
        <a:off x="302265" y="2927912"/>
        <a:ext cx="3908923" cy="372930"/>
      </dsp:txXfrm>
    </dsp:sp>
    <dsp:sp modelId="{0A5BAC11-6802-431D-A57F-00B6BDAE6EEA}">
      <dsp:nvSpPr>
        <dsp:cNvPr id="0" name=""/>
        <dsp:cNvSpPr/>
      </dsp:nvSpPr>
      <dsp:spPr>
        <a:xfrm>
          <a:off x="0" y="4058117"/>
          <a:ext cx="5641818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94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7868" tIns="291592" rIns="4378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PROMOTORAS DE ENERGIA </a:t>
          </a:r>
        </a:p>
      </dsp:txBody>
      <dsp:txXfrm>
        <a:off x="0" y="4058117"/>
        <a:ext cx="5641818" cy="661500"/>
      </dsp:txXfrm>
    </dsp:sp>
    <dsp:sp modelId="{09F4E032-5CAA-4F5F-9806-14E2C548C7B3}">
      <dsp:nvSpPr>
        <dsp:cNvPr id="0" name=""/>
        <dsp:cNvSpPr/>
      </dsp:nvSpPr>
      <dsp:spPr>
        <a:xfrm>
          <a:off x="282090" y="3851477"/>
          <a:ext cx="3949273" cy="413280"/>
        </a:xfrm>
        <a:prstGeom prst="roundRect">
          <a:avLst/>
        </a:prstGeom>
        <a:solidFill>
          <a:srgbClr val="FF943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49273" tIns="0" rIns="149273" bIns="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VITAMINAS B1, B3, B6 e B12 </a:t>
          </a:r>
        </a:p>
      </dsp:txBody>
      <dsp:txXfrm>
        <a:off x="302265" y="3871652"/>
        <a:ext cx="3908923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92D4C-CEC0-41DA-A6F2-F4EBA10C7635}">
      <dsp:nvSpPr>
        <dsp:cNvPr id="0" name=""/>
        <dsp:cNvSpPr/>
      </dsp:nvSpPr>
      <dsp:spPr>
        <a:xfrm>
          <a:off x="0" y="222209"/>
          <a:ext cx="5072112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A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52" tIns="249936" rIns="39365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spc="-5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AUXILIA NA DESINTOXICAÇÃO</a:t>
          </a:r>
          <a:endParaRPr lang="pt-BR" sz="1400" kern="1200" dirty="0">
            <a:solidFill>
              <a:srgbClr val="024C37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2209"/>
        <a:ext cx="5072112" cy="623700"/>
      </dsp:txXfrm>
    </dsp:sp>
    <dsp:sp modelId="{FEC929C6-8A61-4E06-8CF2-9CA7D57CA4BF}">
      <dsp:nvSpPr>
        <dsp:cNvPr id="0" name=""/>
        <dsp:cNvSpPr/>
      </dsp:nvSpPr>
      <dsp:spPr>
        <a:xfrm>
          <a:off x="300824" y="116149"/>
          <a:ext cx="3550478" cy="354240"/>
        </a:xfrm>
        <a:prstGeom prst="roundRect">
          <a:avLst/>
        </a:prstGeom>
        <a:solidFill>
          <a:srgbClr val="4CAF00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4200" tIns="0" rIns="134200" bIns="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METIONINA </a:t>
          </a:r>
        </a:p>
      </dsp:txBody>
      <dsp:txXfrm>
        <a:off x="318117" y="133442"/>
        <a:ext cx="3515892" cy="319654"/>
      </dsp:txXfrm>
    </dsp:sp>
    <dsp:sp modelId="{5F67BEB4-F59F-4E39-87AC-B71902BDF3B1}">
      <dsp:nvSpPr>
        <dsp:cNvPr id="0" name=""/>
        <dsp:cNvSpPr/>
      </dsp:nvSpPr>
      <dsp:spPr>
        <a:xfrm>
          <a:off x="0" y="1087829"/>
          <a:ext cx="5072112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A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52" tIns="249936" rIns="39365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spc="-5" dirty="0">
              <a:solidFill>
                <a:srgbClr val="007067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400" kern="1200" spc="-5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POSSUI AÇÃO HEPATOPROTETORA (MOBILIZAÇÃO DE GORDURA COM FINEDAY)</a:t>
          </a:r>
          <a:endParaRPr lang="pt-BR" sz="1400" kern="1200" dirty="0">
            <a:solidFill>
              <a:srgbClr val="024C37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87829"/>
        <a:ext cx="5072112" cy="926100"/>
      </dsp:txXfrm>
    </dsp:sp>
    <dsp:sp modelId="{36CF83FD-8E7B-4E4E-A222-281010139C52}">
      <dsp:nvSpPr>
        <dsp:cNvPr id="0" name=""/>
        <dsp:cNvSpPr/>
      </dsp:nvSpPr>
      <dsp:spPr>
        <a:xfrm>
          <a:off x="253605" y="910709"/>
          <a:ext cx="3550478" cy="354240"/>
        </a:xfrm>
        <a:prstGeom prst="roundRect">
          <a:avLst/>
        </a:prstGeom>
        <a:solidFill>
          <a:srgbClr val="4CAF00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4200" tIns="0" rIns="134200" bIns="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COLINA </a:t>
          </a:r>
        </a:p>
      </dsp:txBody>
      <dsp:txXfrm>
        <a:off x="270898" y="928002"/>
        <a:ext cx="3515892" cy="319654"/>
      </dsp:txXfrm>
    </dsp:sp>
    <dsp:sp modelId="{37003F57-951E-4AE0-901A-B8768BAE5A46}">
      <dsp:nvSpPr>
        <dsp:cNvPr id="0" name=""/>
        <dsp:cNvSpPr/>
      </dsp:nvSpPr>
      <dsp:spPr>
        <a:xfrm>
          <a:off x="0" y="2255849"/>
          <a:ext cx="5072112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A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52" tIns="249936" rIns="39365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AUXILIAM NA DIGESTÃO  </a:t>
          </a:r>
        </a:p>
      </dsp:txBody>
      <dsp:txXfrm>
        <a:off x="0" y="2255849"/>
        <a:ext cx="5072112" cy="623700"/>
      </dsp:txXfrm>
    </dsp:sp>
    <dsp:sp modelId="{ABF57B01-9C4B-4C5F-BBB3-3583CB4C8C09}">
      <dsp:nvSpPr>
        <dsp:cNvPr id="0" name=""/>
        <dsp:cNvSpPr/>
      </dsp:nvSpPr>
      <dsp:spPr>
        <a:xfrm>
          <a:off x="268018" y="2116614"/>
          <a:ext cx="3550478" cy="354240"/>
        </a:xfrm>
        <a:prstGeom prst="roundRect">
          <a:avLst/>
        </a:prstGeom>
        <a:solidFill>
          <a:srgbClr val="4BAF00"/>
        </a:solidFill>
        <a:ln w="12700" cap="flat" cmpd="sng" algn="ctr">
          <a:solidFill>
            <a:srgbClr val="4BA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200" tIns="0" rIns="134200" bIns="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TIAMINA, PIRIDOXINA </a:t>
          </a:r>
        </a:p>
      </dsp:txBody>
      <dsp:txXfrm>
        <a:off x="285311" y="2133907"/>
        <a:ext cx="3515892" cy="319654"/>
      </dsp:txXfrm>
    </dsp:sp>
    <dsp:sp modelId="{F70215CE-E8E9-4E2A-A643-51838497D2B2}">
      <dsp:nvSpPr>
        <dsp:cNvPr id="0" name=""/>
        <dsp:cNvSpPr/>
      </dsp:nvSpPr>
      <dsp:spPr>
        <a:xfrm>
          <a:off x="0" y="3121469"/>
          <a:ext cx="5072112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A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652" tIns="249936" rIns="39365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24C37"/>
              </a:solidFill>
              <a:latin typeface="Arial" panose="020B0604020202020204" pitchFamily="34" charset="0"/>
              <a:cs typeface="Arial" panose="020B0604020202020204" pitchFamily="34" charset="0"/>
            </a:rPr>
            <a:t>ANTIOXIDANTE QUE CONFERE COR VERDE </a:t>
          </a:r>
        </a:p>
      </dsp:txBody>
      <dsp:txXfrm>
        <a:off x="0" y="3121469"/>
        <a:ext cx="5072112" cy="623700"/>
      </dsp:txXfrm>
    </dsp:sp>
    <dsp:sp modelId="{79CE6D39-53F6-45C7-ABBD-81BBBCCEFD1C}">
      <dsp:nvSpPr>
        <dsp:cNvPr id="0" name=""/>
        <dsp:cNvSpPr/>
      </dsp:nvSpPr>
      <dsp:spPr>
        <a:xfrm>
          <a:off x="253605" y="2944349"/>
          <a:ext cx="3550478" cy="354240"/>
        </a:xfrm>
        <a:prstGeom prst="roundRect">
          <a:avLst/>
        </a:prstGeom>
        <a:solidFill>
          <a:srgbClr val="4BAF00"/>
        </a:solidFill>
        <a:ln w="12700" cap="flat" cmpd="sng" algn="ctr">
          <a:solidFill>
            <a:srgbClr val="4BA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200" tIns="0" rIns="134200" bIns="0" numCol="1" spcCol="1270" anchor="ctr" anchorCtr="0">
          <a:noAutofit/>
        </a:bodyPr>
        <a:lstStyle/>
        <a:p>
          <a:pPr marL="0" lvl="0" indent="0" algn="l" defTabSz="6223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ESPIRULINA </a:t>
          </a:r>
        </a:p>
      </dsp:txBody>
      <dsp:txXfrm>
        <a:off x="270898" y="2961642"/>
        <a:ext cx="3515892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17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708" tIns="30854" rIns="61708" bIns="308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0" y="4787315"/>
            <a:ext cx="5485761" cy="3917090"/>
          </a:xfrm>
          <a:prstGeom prst="rect">
            <a:avLst/>
          </a:prstGeom>
        </p:spPr>
        <p:txBody>
          <a:bodyPr vert="horz" lIns="61708" tIns="30854" rIns="61708" bIns="30854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17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6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Porque café verde? Quando o café esta verde ele tem uma maior concentração de ácido clorogênico, essa substância que acelera o metabolismo. Quanto mais maduro o café, mais essa substância desaparece. </a:t>
            </a:r>
          </a:p>
          <a:p>
            <a:r>
              <a:rPr lang="pt-BR" dirty="0"/>
              <a:t>Acido Clorogenico acelera o metabolismo e deixa as células de gordura mais disponíveis. </a:t>
            </a:r>
          </a:p>
          <a:p>
            <a:r>
              <a:rPr lang="pt-BR" dirty="0"/>
              <a:t>A disponibilidade das células de gordura confere a carnitina, facilidade de carrear para fora do sistema. </a:t>
            </a:r>
          </a:p>
          <a:p>
            <a:pPr algn="l"/>
            <a:r>
              <a:rPr lang="pt-BR" dirty="0"/>
              <a:t>Triptofano: </a:t>
            </a:r>
            <a:r>
              <a:rPr lang="pt-BR" sz="1800" b="0" i="0" u="none" strike="noStrike" baseline="0" dirty="0">
                <a:solidFill>
                  <a:srgbClr val="006E64"/>
                </a:solidFill>
                <a:latin typeface="Arial" panose="020B0604020202020204" pitchFamily="34" charset="0"/>
              </a:rPr>
              <a:t>Regula a ansiedade e compulsão alimentar, promovendo </a:t>
            </a:r>
            <a:r>
              <a:rPr lang="pt-BR" sz="1800" b="1" i="0" u="none" strike="noStrike" baseline="0" dirty="0">
                <a:solidFill>
                  <a:srgbClr val="006E64"/>
                </a:solidFill>
                <a:latin typeface="Arial" panose="020B0604020202020204" pitchFamily="34" charset="0"/>
              </a:rPr>
              <a:t>maior saciedade </a:t>
            </a:r>
          </a:p>
          <a:p>
            <a:pPr algn="l"/>
            <a:r>
              <a:rPr lang="pt-BR" sz="1800" b="1" i="0" u="none" strike="noStrike" baseline="0" dirty="0">
                <a:solidFill>
                  <a:srgbClr val="006E64"/>
                </a:solidFill>
                <a:latin typeface="Arial" panose="020B0604020202020204" pitchFamily="34" charset="0"/>
              </a:rPr>
              <a:t>Picolinato de Cromo: </a:t>
            </a:r>
            <a:r>
              <a:rPr lang="pt-BR" sz="1800" b="0" i="0" u="none" strike="noStrike" baseline="0" dirty="0">
                <a:solidFill>
                  <a:srgbClr val="006E64"/>
                </a:solidFill>
                <a:latin typeface="Arial" panose="020B0604020202020204" pitchFamily="34" charset="0"/>
              </a:rPr>
              <a:t>Atua sobre o efeito da insulina o que ameniza a vontade de comer carboidratos. </a:t>
            </a:r>
          </a:p>
          <a:p>
            <a:pPr algn="l"/>
            <a:r>
              <a:rPr lang="pt-BR" sz="1800" b="0" i="0" u="none" strike="noStrike" baseline="0" dirty="0">
                <a:solidFill>
                  <a:srgbClr val="006E64"/>
                </a:solidFill>
                <a:latin typeface="Arial" panose="020B0604020202020204" pitchFamily="34" charset="0"/>
              </a:rPr>
              <a:t>Vitaminas do Complexo B: </a:t>
            </a:r>
            <a:r>
              <a:rPr lang="pt-BR" b="0" i="0" dirty="0">
                <a:solidFill>
                  <a:srgbClr val="4D4D4D"/>
                </a:solidFill>
                <a:effectLst/>
                <a:latin typeface="Dosis" pitchFamily="2" charset="0"/>
              </a:rPr>
              <a:t>desempenha um papel fundamental na conversão de gorduras e carboidratos. </a:t>
            </a:r>
          </a:p>
          <a:p>
            <a:pPr algn="l"/>
            <a:r>
              <a:rPr lang="pt-BR" b="1" i="0" dirty="0">
                <a:solidFill>
                  <a:srgbClr val="4D4D4D"/>
                </a:solidFill>
                <a:effectLst/>
                <a:latin typeface="Dosis" pitchFamily="2" charset="0"/>
              </a:rPr>
              <a:t>COMPLEXO B: </a:t>
            </a:r>
            <a:r>
              <a:rPr lang="pt-BR" b="0" i="0" dirty="0">
                <a:solidFill>
                  <a:srgbClr val="4D4D4D"/>
                </a:solidFill>
                <a:effectLst/>
                <a:latin typeface="Dosis" pitchFamily="2" charset="0"/>
              </a:rPr>
              <a:t>"Atua como precursora das coenzimas NAD (</a:t>
            </a:r>
            <a:r>
              <a:rPr lang="pt-BR" b="0" i="0" dirty="0" err="1">
                <a:solidFill>
                  <a:srgbClr val="4D4D4D"/>
                </a:solidFill>
                <a:effectLst/>
                <a:latin typeface="Dosis" pitchFamily="2" charset="0"/>
              </a:rPr>
              <a:t>Dinucleótido</a:t>
            </a:r>
            <a:r>
              <a:rPr lang="pt-BR" b="0" i="0" dirty="0">
                <a:solidFill>
                  <a:srgbClr val="4D4D4D"/>
                </a:solidFill>
                <a:effectLst/>
                <a:latin typeface="Dosis" pitchFamily="2" charset="0"/>
              </a:rPr>
              <a:t> de Nicotinamida e Adenina) e NADP (forma </a:t>
            </a:r>
            <a:r>
              <a:rPr lang="pt-BR" b="0" i="0" dirty="0" err="1">
                <a:solidFill>
                  <a:srgbClr val="4D4D4D"/>
                </a:solidFill>
                <a:effectLst/>
                <a:latin typeface="Dosis" pitchFamily="2" charset="0"/>
              </a:rPr>
              <a:t>fosforilada</a:t>
            </a:r>
            <a:r>
              <a:rPr lang="pt-BR" b="0" i="0" dirty="0">
                <a:solidFill>
                  <a:srgbClr val="4D4D4D"/>
                </a:solidFill>
                <a:effectLst/>
                <a:latin typeface="Dosis" pitchFamily="2" charset="0"/>
              </a:rPr>
              <a:t> do NAD), essenciais para as reações de produção de energia para a célula. "Veja mais sobre "Vitaminas do complexo B" em: https://brasilescola.uol.com.br/biologia/vitamina-b.htm</a:t>
            </a:r>
          </a:p>
          <a:p>
            <a:pPr algn="l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4B7F2-E2DF-4C70-8FE2-4CC2A8B83CA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78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34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22/01/2024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5917CD-C8C7-449A-8EC0-1058B71C622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E134FD4-ED29-4F0C-A620-586EADC8215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102395"/>
            <a:ext cx="1310400" cy="4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69301" y="1161727"/>
            <a:ext cx="10800000" cy="180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Fineday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Xtreme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é indicado para homens e mulheres que buscam o peso ideal de forma saudável. Produto destinado a adultos maiores de 19 anos.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Produto não indicado para gestantes, lactantes e crianças. Nesses casos buscar orientação  de médico, farmacêutico ou nutricionista.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634034" y="4497415"/>
            <a:ext cx="10800000" cy="180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Sugestão de uso: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Adultos, ingerir 15 mL (um copo dosador) do 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Figest DTX Matinal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 manhã.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Adultos, ingerir 2 (duas) cápsulas do </a:t>
            </a:r>
            <a:r>
              <a:rPr lang="pt-BR" sz="2000" b="1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Fineday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Xtreme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ao dia, preferencialmente antes do almoço.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B3683A-B05A-4A3F-BFCA-F4C266B69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" y="3526974"/>
            <a:ext cx="4986000" cy="9377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F36A069-74A8-4F99-BE06-81B3A37AA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0" y="224988"/>
            <a:ext cx="4986000" cy="937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D93A280D-93F2-3AE7-7FD4-129EADB9E591}"/>
              </a:ext>
            </a:extLst>
          </p:cNvPr>
          <p:cNvSpPr txBox="1"/>
          <p:nvPr/>
        </p:nvSpPr>
        <p:spPr>
          <a:xfrm>
            <a:off x="483374" y="5413120"/>
            <a:ext cx="5150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Extrato de Café Verde, L-Triptofano, L-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Carnitina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L-Tartarato,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Nicotanamida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Cloridrato de Piridoxina, Cloridrato de Tiamina,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Picolinato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Cromo, Cianocobalamina. Celulose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Microcristalina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Antiumectante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Dióxido de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Sílicio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Composição da Cápsula: Gelificante Gelatina, Corantes INS 110, 122, 133, 104 e 171.  </a:t>
            </a:r>
            <a:r>
              <a:rPr lang="pt-BR" sz="16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COLORIDO ARTIFICIALMENTE.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8536A0-27F8-4106-BC95-0F05057B3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6" y="164888"/>
            <a:ext cx="4986000" cy="9377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569C5F9-35BE-4D8B-8C4F-C26B151823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1" r="32743"/>
          <a:stretch/>
        </p:blipFill>
        <p:spPr>
          <a:xfrm>
            <a:off x="6555055" y="1142718"/>
            <a:ext cx="1608701" cy="32640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3778889-15E7-4839-BCB0-6C97CABBEA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3" r="28489"/>
          <a:stretch/>
        </p:blipFill>
        <p:spPr>
          <a:xfrm>
            <a:off x="293020" y="1768388"/>
            <a:ext cx="1576735" cy="263836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378F3548-0F50-46E2-A10F-24ACB5224B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452" r="1"/>
          <a:stretch/>
        </p:blipFill>
        <p:spPr>
          <a:xfrm>
            <a:off x="8373350" y="1514746"/>
            <a:ext cx="2972665" cy="2674178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4C6B57BD-5FD5-4F6D-BFAF-F8C84D1663DD}"/>
              </a:ext>
            </a:extLst>
          </p:cNvPr>
          <p:cNvSpPr txBox="1"/>
          <p:nvPr/>
        </p:nvSpPr>
        <p:spPr>
          <a:xfrm>
            <a:off x="7242612" y="5413120"/>
            <a:ext cx="4466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Ingredientes: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Bitartarato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Colina, Espirulina, Metionina, Cloridrato de Tiamina, Cloridrato de Piridoxina, Água Purificada, (INS 420)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Sorbitol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70%, Conservante (INS 211) </a:t>
            </a:r>
            <a:r>
              <a:rPr lang="pt-BR" sz="1600" baseline="30000" dirty="0" err="1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Benzoato</a:t>
            </a:r>
            <a:r>
              <a:rPr lang="pt-BR" sz="160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Sódio, Edulcorante Artificial (INS 954) Sacarina Sódica, Aromas Idênticos aos Naturais de Abacaxi com Hortelã e Gengibre. </a:t>
            </a:r>
            <a:r>
              <a:rPr lang="pt-BR" sz="1600" b="1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CONTÉM AROMATIZANTE. 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D81B01B4-543F-4C97-A567-EAF03AA948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24"/>
          <a:stretch/>
        </p:blipFill>
        <p:spPr>
          <a:xfrm>
            <a:off x="2073633" y="1514746"/>
            <a:ext cx="3120913" cy="367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003300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ADEA3B-0A0F-4A89-8AAC-F7FB99E7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9" y="612001"/>
            <a:ext cx="4237130" cy="5928142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24D41A2-E283-4579-B581-FA6C63E80DC3}"/>
              </a:ext>
            </a:extLst>
          </p:cNvPr>
          <p:cNvGrpSpPr/>
          <p:nvPr/>
        </p:nvGrpSpPr>
        <p:grpSpPr>
          <a:xfrm>
            <a:off x="101894" y="2383650"/>
            <a:ext cx="4705956" cy="3152697"/>
            <a:chOff x="101894" y="2383650"/>
            <a:chExt cx="4705956" cy="3152697"/>
          </a:xfrm>
          <a:effectLst>
            <a:outerShdw blurRad="63500" dist="38100" dir="13500000" sx="102000" sy="102000" algn="br" rotWithShape="0">
              <a:prstClr val="black">
                <a:alpha val="26000"/>
              </a:prstClr>
            </a:outerShdw>
          </a:effectLst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D270FC7-4CAA-4C7B-9704-49F32B81F0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r="11944" b="28611"/>
            <a:stretch/>
          </p:blipFill>
          <p:spPr>
            <a:xfrm>
              <a:off x="101894" y="2383650"/>
              <a:ext cx="3050708" cy="3027150"/>
            </a:xfrm>
            <a:prstGeom prst="rect">
              <a:avLst/>
            </a:prstGeom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221AB801-3F8E-4A24-A66D-B68E4E431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5" r="32775"/>
            <a:stretch/>
          </p:blipFill>
          <p:spPr>
            <a:xfrm>
              <a:off x="2536695" y="2770562"/>
              <a:ext cx="1276115" cy="264023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CB09FF7-4AFA-4EC9-B776-D2A1A6E65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0" r="26950"/>
            <a:stretch/>
          </p:blipFill>
          <p:spPr>
            <a:xfrm>
              <a:off x="3531734" y="3429000"/>
              <a:ext cx="1276116" cy="21073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V="1">
            <a:off x="5903595" y="1316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003300">
              <a:alpha val="25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0D23A29-FC24-4BA3-A5C2-EBFEB8FCB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C4D446E-B076-4418-AEBE-E89BE1427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95E28DE-FEC0-48B3-8255-6FBC055A4321}"/>
              </a:ext>
            </a:extLst>
          </p:cNvPr>
          <p:cNvGrpSpPr/>
          <p:nvPr/>
        </p:nvGrpSpPr>
        <p:grpSpPr>
          <a:xfrm>
            <a:off x="7306429" y="3107550"/>
            <a:ext cx="4705956" cy="3152697"/>
            <a:chOff x="101894" y="2383650"/>
            <a:chExt cx="4705956" cy="3152697"/>
          </a:xfrm>
          <a:effectLst>
            <a:outerShdw blurRad="63500" dist="38100" dir="13500000" sx="102000" sy="102000" algn="br" rotWithShape="0">
              <a:prstClr val="black">
                <a:alpha val="26000"/>
              </a:prstClr>
            </a:outerShdw>
          </a:effectLst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91CF0F31-E99B-4656-A0BB-84CD81D3B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1" r="11944" b="28611"/>
            <a:stretch/>
          </p:blipFill>
          <p:spPr>
            <a:xfrm>
              <a:off x="101894" y="2383650"/>
              <a:ext cx="3050708" cy="302715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2CEFDFC4-4314-46E2-8DB5-3B39F1203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25" r="32775"/>
            <a:stretch/>
          </p:blipFill>
          <p:spPr>
            <a:xfrm>
              <a:off x="2536695" y="2770562"/>
              <a:ext cx="1276115" cy="264023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B5FBEB90-D2D7-4F54-94A7-0A26F6999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0" r="26950"/>
            <a:stretch/>
          </p:blipFill>
          <p:spPr>
            <a:xfrm>
              <a:off x="3531734" y="3429000"/>
              <a:ext cx="1276116" cy="2107347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E0C7528E-70B8-4079-9291-4553589A2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53ED568-363D-40B9-A4DF-69142C30DB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102395"/>
            <a:ext cx="1310400" cy="4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3D3FED3-FC19-4542-B54B-7F4FB5FF3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" b="84180"/>
          <a:stretch/>
        </p:blipFill>
        <p:spPr>
          <a:xfrm>
            <a:off x="372125" y="204256"/>
            <a:ext cx="4069246" cy="9378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7EDA8C-C758-4B51-B552-EE8AD6B6E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5" y="204256"/>
            <a:ext cx="4986232" cy="937826"/>
          </a:xfrm>
          <a:prstGeom prst="rect">
            <a:avLst/>
          </a:pr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3981706" y="1359635"/>
            <a:ext cx="7441826" cy="15505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Produto elaborado para auxiliar em um estilo de vida mais saudável.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FINEDAY XTREME </a:t>
            </a:r>
            <a:r>
              <a:rPr lang="pt-BR" sz="2000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COMBINA a AÇÃO TERMOGÊNICA de suas </a:t>
            </a:r>
            <a:r>
              <a:rPr lang="pt-BR" sz="2000" b="1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cápsulas</a:t>
            </a:r>
            <a:r>
              <a:rPr lang="pt-BR" sz="2000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com a ação DETOX do </a:t>
            </a:r>
            <a:r>
              <a:rPr lang="pt-BR" sz="2000" b="1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FIGEST DTX Matinal</a:t>
            </a:r>
            <a:r>
              <a:rPr lang="pt-BR" sz="2000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edição de 150 mL, exclusividade desse kit.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645180-D3E7-4052-A356-D734DCC23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r="9677" b="27671"/>
          <a:stretch/>
        </p:blipFill>
        <p:spPr>
          <a:xfrm>
            <a:off x="-21514" y="1487749"/>
            <a:ext cx="3680484" cy="351834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6086194-EF34-4965-B7B5-B9B43B8787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08" y="4122816"/>
            <a:ext cx="2124412" cy="23706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Espaço Reservado para Conteúdo 11">
            <a:extLst>
              <a:ext uri="{FF2B5EF4-FFF2-40B4-BE49-F238E27FC236}">
                <a16:creationId xmlns:a16="http://schemas.microsoft.com/office/drawing/2014/main" id="{179A8752-63A0-428D-AB74-A60ACCE873CF}"/>
              </a:ext>
            </a:extLst>
          </p:cNvPr>
          <p:cNvSpPr txBox="1">
            <a:spLocks/>
          </p:cNvSpPr>
          <p:nvPr/>
        </p:nvSpPr>
        <p:spPr>
          <a:xfrm>
            <a:off x="5459420" y="3080855"/>
            <a:ext cx="6308792" cy="19184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000" b="1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FINEDAY XTREME </a:t>
            </a:r>
            <a:r>
              <a:rPr lang="pt-BR" sz="2000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cápsulas, é um suplemento alimentar que combina nutrientes que estão diretamente relacionados com a regulação de processos metabólicos que levam a sensação de fome em excesso e a compulsão alimentar, como o </a:t>
            </a:r>
            <a:r>
              <a:rPr lang="pt-BR" sz="2000" b="1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PICOLINATO DE CROMO </a:t>
            </a:r>
            <a:r>
              <a:rPr lang="pt-BR" sz="2000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 o </a:t>
            </a:r>
            <a:r>
              <a:rPr lang="pt-BR" sz="2000" b="1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L-TRIPTOFANO.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1C88B6-2907-4DFD-BA26-0685C19E80EC}"/>
              </a:ext>
            </a:extLst>
          </p:cNvPr>
          <p:cNvSpPr txBox="1"/>
          <p:nvPr/>
        </p:nvSpPr>
        <p:spPr>
          <a:xfrm>
            <a:off x="5864783" y="5170030"/>
            <a:ext cx="60987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Já a </a:t>
            </a:r>
            <a:r>
              <a:rPr lang="pt-BR" sz="2000" b="1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L-CARNITINA </a:t>
            </a:r>
            <a:r>
              <a:rPr lang="pt-BR" sz="2000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 o</a:t>
            </a:r>
            <a:r>
              <a:rPr lang="pt-BR" sz="2000" b="1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CAFÉ VERDE</a:t>
            </a:r>
            <a:r>
              <a:rPr lang="pt-BR" sz="2000" dirty="0">
                <a:solidFill>
                  <a:srgbClr val="00736B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atuam ACELERANDO o METABOLISMO ENERGÉTICO, mobilizando a gordura para ser utilizada como fonte de energia.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9DE8B739-964B-4FE0-8A92-68FCB4685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11645" r="1" b="4516"/>
          <a:stretch/>
        </p:blipFill>
        <p:spPr>
          <a:xfrm>
            <a:off x="-6111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B490967-DFDC-49C5-8E6E-DD8025F3428D}"/>
              </a:ext>
            </a:extLst>
          </p:cNvPr>
          <p:cNvSpPr/>
          <p:nvPr/>
        </p:nvSpPr>
        <p:spPr>
          <a:xfrm>
            <a:off x="-7767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292086-FAEB-4B6C-BB0B-8CBDF0657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7" y="163235"/>
            <a:ext cx="4986000" cy="93778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E23CB1-1C63-44D8-B6D4-23FE027D921E}"/>
              </a:ext>
            </a:extLst>
          </p:cNvPr>
          <p:cNvSpPr txBox="1"/>
          <p:nvPr/>
        </p:nvSpPr>
        <p:spPr>
          <a:xfrm>
            <a:off x="1171839" y="2516908"/>
            <a:ext cx="9950640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ÁCIDO CLOROGÊNICO, </a:t>
            </a:r>
            <a:r>
              <a:rPr lang="pt-BR" sz="24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composto fenólico encontrado no café verde, acelera o METABOLISMO e deixa as células de gordura mais disponíveis.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088F344-14D5-4B8B-996F-8F7DF518E5EB}"/>
              </a:ext>
            </a:extLst>
          </p:cNvPr>
          <p:cNvSpPr txBox="1"/>
          <p:nvPr/>
        </p:nvSpPr>
        <p:spPr>
          <a:xfrm>
            <a:off x="885117" y="1422635"/>
            <a:ext cx="10237362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NO CONTROLE DE ESTOQUE DE GORDURAS</a:t>
            </a:r>
            <a:endParaRPr lang="pt-BR" sz="26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336E73B-D7AA-4CC8-95E9-8C208EB0B617}"/>
              </a:ext>
            </a:extLst>
          </p:cNvPr>
          <p:cNvSpPr txBox="1"/>
          <p:nvPr/>
        </p:nvSpPr>
        <p:spPr>
          <a:xfrm>
            <a:off x="1171839" y="4638349"/>
            <a:ext cx="995063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DISPONIBILIDADE das células de GORDURA confere a </a:t>
            </a:r>
            <a:r>
              <a:rPr lang="pt-BR" sz="2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CARNITINA </a:t>
            </a:r>
            <a:r>
              <a:rPr lang="pt-BR" sz="24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(L-</a:t>
            </a:r>
            <a:r>
              <a:rPr lang="pt-BR" sz="2400" dirty="0" err="1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carnitina</a:t>
            </a:r>
            <a:r>
              <a:rPr lang="pt-BR" sz="24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facilidade de carregá-la para fora do sistema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DC3205D-4727-4406-8AFF-4AB8064FA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093B570-04BB-4A0D-9EE4-AE7EE1341E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102395"/>
            <a:ext cx="1310400" cy="4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5C53E934-E142-4C2E-B6F7-E1215FB16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27" y="163235"/>
            <a:ext cx="4986000" cy="93778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6CF6B49-3896-45FD-B278-EB084B5B71CF}"/>
              </a:ext>
            </a:extLst>
          </p:cNvPr>
          <p:cNvSpPr txBox="1"/>
          <p:nvPr/>
        </p:nvSpPr>
        <p:spPr>
          <a:xfrm>
            <a:off x="5091035" y="1808526"/>
            <a:ext cx="6506309" cy="457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pt-BR" sz="20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L-TRIPTOFANO</a:t>
            </a:r>
            <a:r>
              <a:rPr lang="pt-BR" sz="20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regula a ANSIEDADE e COMPULSÃO alimentar, PROMOVENDO maior saciedade.</a:t>
            </a:r>
          </a:p>
          <a:p>
            <a:pPr algn="just">
              <a:lnSpc>
                <a:spcPct val="250000"/>
              </a:lnSpc>
            </a:pPr>
            <a:r>
              <a:rPr lang="pt-BR" sz="20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Já o </a:t>
            </a:r>
            <a:r>
              <a:rPr lang="pt-BR" sz="20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PICOLINATO DE CROMO</a:t>
            </a: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pt-BR" sz="20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tua sobre o efeito da insulina o que ameniza a vontade de comer carboidratos.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1508CF5-D827-4054-A43E-FAE4C0C8538E}"/>
              </a:ext>
            </a:extLst>
          </p:cNvPr>
          <p:cNvSpPr txBox="1"/>
          <p:nvPr/>
        </p:nvSpPr>
        <p:spPr>
          <a:xfrm>
            <a:off x="4532056" y="1254026"/>
            <a:ext cx="5782159" cy="711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NA SACIEDADE</a:t>
            </a:r>
            <a:endParaRPr lang="pt-BR" sz="24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F6FE90D-F6BF-45B5-AFF3-BFDDAA32AC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1" r="26823"/>
          <a:stretch>
            <a:fillRect/>
          </a:stretch>
        </p:blipFill>
        <p:spPr>
          <a:xfrm>
            <a:off x="23291" y="81645"/>
            <a:ext cx="4878691" cy="6710400"/>
          </a:xfrm>
          <a:custGeom>
            <a:avLst/>
            <a:gdLst>
              <a:gd name="connsiteX0" fmla="*/ 0 w 4986001"/>
              <a:gd name="connsiteY0" fmla="*/ 0 h 6858000"/>
              <a:gd name="connsiteX1" fmla="*/ 3988801 w 4986001"/>
              <a:gd name="connsiteY1" fmla="*/ 0 h 6858000"/>
              <a:gd name="connsiteX2" fmla="*/ 4986001 w 4986001"/>
              <a:gd name="connsiteY2" fmla="*/ 6858000 h 6858000"/>
              <a:gd name="connsiteX3" fmla="*/ 0 w 49860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6001" h="6858000">
                <a:moveTo>
                  <a:pt x="0" y="0"/>
                </a:moveTo>
                <a:lnTo>
                  <a:pt x="3988801" y="0"/>
                </a:lnTo>
                <a:lnTo>
                  <a:pt x="4986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51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EABDDA15-9B47-4FF5-9CE8-5B649DD6A0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9" b="3675"/>
          <a:stretch>
            <a:fillRect/>
          </a:stretch>
        </p:blipFill>
        <p:spPr>
          <a:xfrm flipH="1">
            <a:off x="8023156" y="-166065"/>
            <a:ext cx="4986000" cy="7190130"/>
          </a:xfrm>
          <a:custGeom>
            <a:avLst/>
            <a:gdLst>
              <a:gd name="connsiteX0" fmla="*/ 1775931 w 4580916"/>
              <a:gd name="connsiteY0" fmla="*/ 0 h 6605973"/>
              <a:gd name="connsiteX1" fmla="*/ 840549 w 4580916"/>
              <a:gd name="connsiteY1" fmla="*/ 0 h 6605973"/>
              <a:gd name="connsiteX2" fmla="*/ 580287 w 4580916"/>
              <a:gd name="connsiteY2" fmla="*/ 46458 h 6605973"/>
              <a:gd name="connsiteX3" fmla="*/ 44882 w 4580916"/>
              <a:gd name="connsiteY3" fmla="*/ 210971 h 6605973"/>
              <a:gd name="connsiteX4" fmla="*/ 0 w 4580916"/>
              <a:gd name="connsiteY4" fmla="*/ 6380454 h 6605973"/>
              <a:gd name="connsiteX5" fmla="*/ 3901216 w 4580916"/>
              <a:gd name="connsiteY5" fmla="*/ 5316261 h 6605973"/>
              <a:gd name="connsiteX6" fmla="*/ 4524606 w 4580916"/>
              <a:gd name="connsiteY6" fmla="*/ 4084702 h 6605973"/>
              <a:gd name="connsiteX7" fmla="*/ 4580916 w 4580916"/>
              <a:gd name="connsiteY7" fmla="*/ 3832090 h 6605973"/>
              <a:gd name="connsiteX8" fmla="*/ 4580916 w 4580916"/>
              <a:gd name="connsiteY8" fmla="*/ 2653716 h 6605973"/>
              <a:gd name="connsiteX9" fmla="*/ 4548267 w 4580916"/>
              <a:gd name="connsiteY9" fmla="*/ 2484872 h 6605973"/>
              <a:gd name="connsiteX10" fmla="*/ 3961299 w 4580916"/>
              <a:gd name="connsiteY10" fmla="*/ 1253807 h 6605973"/>
              <a:gd name="connsiteX11" fmla="*/ 1929661 w 4580916"/>
              <a:gd name="connsiteY11" fmla="*/ 21914 h 660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0916" h="6605973">
                <a:moveTo>
                  <a:pt x="1775931" y="0"/>
                </a:moveTo>
                <a:lnTo>
                  <a:pt x="840549" y="0"/>
                </a:lnTo>
                <a:lnTo>
                  <a:pt x="580287" y="46458"/>
                </a:lnTo>
                <a:cubicBezTo>
                  <a:pt x="399962" y="86178"/>
                  <a:pt x="220916" y="140862"/>
                  <a:pt x="44882" y="210971"/>
                </a:cubicBezTo>
                <a:lnTo>
                  <a:pt x="0" y="6380454"/>
                </a:lnTo>
                <a:cubicBezTo>
                  <a:pt x="1383137" y="6913080"/>
                  <a:pt x="2970747" y="6480004"/>
                  <a:pt x="3901216" y="5316261"/>
                </a:cubicBezTo>
                <a:cubicBezTo>
                  <a:pt x="4200164" y="4942365"/>
                  <a:pt x="4408104" y="4522197"/>
                  <a:pt x="4524606" y="4084702"/>
                </a:cubicBezTo>
                <a:lnTo>
                  <a:pt x="4580916" y="3832090"/>
                </a:lnTo>
                <a:lnTo>
                  <a:pt x="4580916" y="2653716"/>
                </a:lnTo>
                <a:lnTo>
                  <a:pt x="4548267" y="2484872"/>
                </a:lnTo>
                <a:cubicBezTo>
                  <a:pt x="4444704" y="2047466"/>
                  <a:pt x="4249191" y="1627464"/>
                  <a:pt x="3961299" y="1253807"/>
                </a:cubicBezTo>
                <a:cubicBezTo>
                  <a:pt x="3451022" y="591517"/>
                  <a:pt x="2721215" y="166881"/>
                  <a:pt x="1929661" y="21914"/>
                </a:cubicBezTo>
                <a:close/>
              </a:path>
            </a:pathLst>
          </a:cu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111C4A5B-77FC-4AA5-96FD-613A031AB0BD}"/>
              </a:ext>
            </a:extLst>
          </p:cNvPr>
          <p:cNvSpPr/>
          <p:nvPr/>
        </p:nvSpPr>
        <p:spPr>
          <a:xfrm>
            <a:off x="-278" y="-16329"/>
            <a:ext cx="12209208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0B4444E-2404-4C86-BE2D-E1BCD59F7361}"/>
              </a:ext>
            </a:extLst>
          </p:cNvPr>
          <p:cNvSpPr txBox="1"/>
          <p:nvPr/>
        </p:nvSpPr>
        <p:spPr>
          <a:xfrm>
            <a:off x="1399971" y="1773359"/>
            <a:ext cx="179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solidFill>
                <a:srgbClr val="378F86"/>
              </a:solidFill>
              <a:latin typeface="Calibri (Corpo)  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C592CE4-1379-4EE4-B73F-2A6A72908D12}"/>
              </a:ext>
            </a:extLst>
          </p:cNvPr>
          <p:cNvSpPr txBox="1"/>
          <p:nvPr/>
        </p:nvSpPr>
        <p:spPr>
          <a:xfrm>
            <a:off x="715312" y="2101421"/>
            <a:ext cx="10420773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vitaminas do COMPLEXO B desempenham um papel fundamental na conversão de gorduras e carboidratos.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054F4E7-D5A7-4CEE-86E4-F9B3DEA0E72F}"/>
              </a:ext>
            </a:extLst>
          </p:cNvPr>
          <p:cNvSpPr txBox="1"/>
          <p:nvPr/>
        </p:nvSpPr>
        <p:spPr>
          <a:xfrm>
            <a:off x="1142870" y="1134303"/>
            <a:ext cx="5760087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 NO METABOLISMO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E16DCE2B-ADC4-41DF-A0EA-7B2F9AF8C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7" y="163235"/>
            <a:ext cx="4986000" cy="93778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A2E43D8-7776-4AB5-8BEF-E03F3527C9A6}"/>
              </a:ext>
            </a:extLst>
          </p:cNvPr>
          <p:cNvSpPr txBox="1"/>
          <p:nvPr/>
        </p:nvSpPr>
        <p:spPr>
          <a:xfrm>
            <a:off x="786455" y="3429000"/>
            <a:ext cx="10235330" cy="2695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2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itaminas </a:t>
            </a:r>
            <a:r>
              <a:rPr lang="pt-BR" sz="22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B1 (Tiamina) </a:t>
            </a: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2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B6 (Piridoxina)</a:t>
            </a: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estimulam a </a:t>
            </a:r>
            <a:r>
              <a:rPr lang="pt-BR" sz="2200" i="0" dirty="0">
                <a:solidFill>
                  <a:srgbClr val="00706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secreção</a:t>
            </a:r>
            <a:r>
              <a:rPr lang="pt-BR" sz="22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ácido clorídrico, presente no suco gástrico, FAVORECENDO e FACILITANDO a digestão dos alimentos. A quantidade adequada de ácido clorídrico promove uma melhor absorção dos nutrientes, bem como diminui problemas de digestão.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36699B0-206A-425F-A70C-F71847BC8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FE4448E-E58E-4D91-B59C-FE846F7B6D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102395"/>
            <a:ext cx="1310400" cy="4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71683AF-5317-A85A-6E32-FCE1CAD513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545586"/>
              </p:ext>
            </p:extLst>
          </p:nvPr>
        </p:nvGraphicFramePr>
        <p:xfrm>
          <a:off x="6257715" y="1988840"/>
          <a:ext cx="5641819" cy="479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F72307-F419-C444-CB08-78E154C62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999144"/>
              </p:ext>
            </p:extLst>
          </p:nvPr>
        </p:nvGraphicFramePr>
        <p:xfrm>
          <a:off x="209274" y="2409192"/>
          <a:ext cx="5072112" cy="379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DA74E844-6917-D789-7E25-B0B80E91345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6" r="19685"/>
          <a:stretch/>
        </p:blipFill>
        <p:spPr>
          <a:xfrm>
            <a:off x="6257715" y="145216"/>
            <a:ext cx="1414946" cy="19085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1FB7AAA-9DDD-F6A2-7F67-55A57351E45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r="28695"/>
          <a:stretch/>
        </p:blipFill>
        <p:spPr>
          <a:xfrm>
            <a:off x="209274" y="267628"/>
            <a:ext cx="1414946" cy="20885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E59DC87-8E9B-4E2E-B02F-5789F51D0A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42" y="748307"/>
            <a:ext cx="1844842" cy="98930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9D83ADB8-33E3-4B67-A905-1A6239A4D50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158" y="819096"/>
            <a:ext cx="1905000" cy="7023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8305312-F8B3-42FB-87DF-C0608A3CB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7B1DCD-97F5-492C-B3FC-0B335138F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" y="199504"/>
            <a:ext cx="4986000" cy="937783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8309AE9-5617-4BB0-84CE-365DC145FC2C}"/>
              </a:ext>
            </a:extLst>
          </p:cNvPr>
          <p:cNvGrpSpPr/>
          <p:nvPr/>
        </p:nvGrpSpPr>
        <p:grpSpPr>
          <a:xfrm>
            <a:off x="4220302" y="1312891"/>
            <a:ext cx="3751396" cy="1440000"/>
            <a:chOff x="1482256" y="1412056"/>
            <a:chExt cx="3751396" cy="1440000"/>
          </a:xfrm>
          <a:noFill/>
        </p:grpSpPr>
        <p:sp>
          <p:nvSpPr>
            <p:cNvPr id="2" name="Retângulo: Cantos Arredondados 1">
              <a:extLst>
                <a:ext uri="{FF2B5EF4-FFF2-40B4-BE49-F238E27FC236}">
                  <a16:creationId xmlns:a16="http://schemas.microsoft.com/office/drawing/2014/main" id="{2B3EB81B-F7B4-46E3-944D-D1182B7256D7}"/>
                </a:ext>
              </a:extLst>
            </p:cNvPr>
            <p:cNvSpPr/>
            <p:nvPr/>
          </p:nvSpPr>
          <p:spPr>
            <a:xfrm>
              <a:off x="1633652" y="1412056"/>
              <a:ext cx="3600000" cy="1440000"/>
            </a:xfrm>
            <a:prstGeom prst="roundRect">
              <a:avLst/>
            </a:prstGeom>
            <a:grpFill/>
            <a:ln w="28575">
              <a:solidFill>
                <a:srgbClr val="232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736B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DOSE DE ATAQUE</a:t>
              </a:r>
              <a:r>
                <a:rPr lang="pt-BR" dirty="0">
                  <a:solidFill>
                    <a:srgbClr val="00736B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Grátis </a:t>
              </a:r>
              <a:r>
                <a:rPr lang="pt-BR" b="1" dirty="0">
                  <a:solidFill>
                    <a:srgbClr val="00736B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Figest DTX matinal</a:t>
              </a:r>
              <a:r>
                <a:rPr lang="pt-BR" dirty="0">
                  <a:solidFill>
                    <a:srgbClr val="00736B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para POTENCIALIZAR os  primeiros 10 dias.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5E33146-BD41-4F4D-99D6-577629DF9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256" y="1514642"/>
              <a:ext cx="302792" cy="26809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E360AD5-BB87-4007-A63F-D9E8ABC5B6E5}"/>
              </a:ext>
            </a:extLst>
          </p:cNvPr>
          <p:cNvGrpSpPr/>
          <p:nvPr/>
        </p:nvGrpSpPr>
        <p:grpSpPr>
          <a:xfrm>
            <a:off x="1042623" y="3039860"/>
            <a:ext cx="3712724" cy="1440000"/>
            <a:chOff x="4248583" y="2532779"/>
            <a:chExt cx="3712724" cy="1440000"/>
          </a:xfrm>
          <a:noFill/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22A13297-1D78-4DDD-AE94-C10F8A87FCD9}"/>
                </a:ext>
              </a:extLst>
            </p:cNvPr>
            <p:cNvSpPr/>
            <p:nvPr/>
          </p:nvSpPr>
          <p:spPr>
            <a:xfrm>
              <a:off x="4361307" y="2532779"/>
              <a:ext cx="3600000" cy="1440000"/>
            </a:xfrm>
            <a:prstGeom prst="roundRect">
              <a:avLst/>
            </a:prstGeom>
            <a:grpFill/>
            <a:ln w="28575">
              <a:solidFill>
                <a:srgbClr val="232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rgbClr val="00736B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CONTRIBUI NO GERENCIAMENTO DE PESO</a:t>
              </a:r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77EFD5E8-D69D-4B21-9A60-9515B32E9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583" y="2645659"/>
              <a:ext cx="309887" cy="27413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AEFCBF6-417F-4DA2-9CFE-2129DB9F6ECD}"/>
              </a:ext>
            </a:extLst>
          </p:cNvPr>
          <p:cNvGrpSpPr/>
          <p:nvPr/>
        </p:nvGrpSpPr>
        <p:grpSpPr>
          <a:xfrm>
            <a:off x="1023287" y="4822000"/>
            <a:ext cx="3751396" cy="1440000"/>
            <a:chOff x="1482256" y="1428385"/>
            <a:chExt cx="3751396" cy="1440000"/>
          </a:xfrm>
          <a:noFill/>
        </p:grpSpPr>
        <p:sp>
          <p:nvSpPr>
            <p:cNvPr id="20" name="Retângulo: Cantos Arredondados 19">
              <a:extLst>
                <a:ext uri="{FF2B5EF4-FFF2-40B4-BE49-F238E27FC236}">
                  <a16:creationId xmlns:a16="http://schemas.microsoft.com/office/drawing/2014/main" id="{B93B0090-6E4F-4A32-8686-140E77C36EF8}"/>
                </a:ext>
              </a:extLst>
            </p:cNvPr>
            <p:cNvSpPr/>
            <p:nvPr/>
          </p:nvSpPr>
          <p:spPr>
            <a:xfrm>
              <a:off x="1633652" y="1428385"/>
              <a:ext cx="3600000" cy="1440000"/>
            </a:xfrm>
            <a:prstGeom prst="roundRect">
              <a:avLst/>
            </a:prstGeom>
            <a:grpFill/>
            <a:ln w="28575">
              <a:solidFill>
                <a:srgbClr val="232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rgbClr val="00736B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DIMINUI A VONTADE DE COMER DOCES</a:t>
              </a:r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5105CF17-2072-4C9C-A740-C465AFB8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256" y="1547300"/>
              <a:ext cx="302792" cy="26809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F23AA1D-9BD9-42E7-85CE-FAAFF252AEC9}"/>
              </a:ext>
            </a:extLst>
          </p:cNvPr>
          <p:cNvGrpSpPr/>
          <p:nvPr/>
        </p:nvGrpSpPr>
        <p:grpSpPr>
          <a:xfrm>
            <a:off x="7435225" y="3039860"/>
            <a:ext cx="3712724" cy="1440000"/>
            <a:chOff x="4248583" y="2532779"/>
            <a:chExt cx="3712724" cy="1440000"/>
          </a:xfrm>
          <a:noFill/>
        </p:grpSpPr>
        <p:sp>
          <p:nvSpPr>
            <p:cNvPr id="23" name="Retângulo: Cantos Arredondados 22">
              <a:extLst>
                <a:ext uri="{FF2B5EF4-FFF2-40B4-BE49-F238E27FC236}">
                  <a16:creationId xmlns:a16="http://schemas.microsoft.com/office/drawing/2014/main" id="{A80363B2-1AC4-445C-B5FA-D00B46CC864A}"/>
                </a:ext>
              </a:extLst>
            </p:cNvPr>
            <p:cNvSpPr/>
            <p:nvPr/>
          </p:nvSpPr>
          <p:spPr>
            <a:xfrm>
              <a:off x="4361307" y="2532779"/>
              <a:ext cx="3600000" cy="1440000"/>
            </a:xfrm>
            <a:prstGeom prst="roundRect">
              <a:avLst/>
            </a:prstGeom>
            <a:grpFill/>
            <a:ln w="28575">
              <a:solidFill>
                <a:srgbClr val="232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rgbClr val="00736B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AUXILIA SACIEDADE E REDUÇÃO DA COMPULSÃO ALIMENTAR</a:t>
              </a:r>
            </a:p>
          </p:txBody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B647C05C-3940-4E4E-BB4D-1C4BBACC8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583" y="2661979"/>
              <a:ext cx="309887" cy="27413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1DD458D1-9F6A-4572-85F7-AA3B9F34117A}"/>
              </a:ext>
            </a:extLst>
          </p:cNvPr>
          <p:cNvGrpSpPr/>
          <p:nvPr/>
        </p:nvGrpSpPr>
        <p:grpSpPr>
          <a:xfrm>
            <a:off x="7415889" y="4822000"/>
            <a:ext cx="3751396" cy="1440000"/>
            <a:chOff x="1482256" y="1428385"/>
            <a:chExt cx="3751396" cy="1440000"/>
          </a:xfrm>
          <a:noFill/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D6A3B5C4-A01B-481C-ABDB-287359D1BBFF}"/>
                </a:ext>
              </a:extLst>
            </p:cNvPr>
            <p:cNvSpPr/>
            <p:nvPr/>
          </p:nvSpPr>
          <p:spPr>
            <a:xfrm>
              <a:off x="1633652" y="1428385"/>
              <a:ext cx="3600000" cy="1440000"/>
            </a:xfrm>
            <a:prstGeom prst="roundRect">
              <a:avLst/>
            </a:prstGeom>
            <a:grpFill/>
            <a:ln w="28575">
              <a:solidFill>
                <a:srgbClr val="232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solidFill>
                    <a:srgbClr val="00736B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FAVORECE O AUMENTO DO GASTO CALÓRICO</a:t>
              </a:r>
            </a:p>
          </p:txBody>
        </p:sp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3FF0E2FD-9152-4BBB-BE3F-75839B382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2256" y="1547308"/>
              <a:ext cx="302792" cy="26809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4680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13302</TotalTime>
  <Words>790</Words>
  <Application>Microsoft Office PowerPoint</Application>
  <PresentationFormat>Widescreen</PresentationFormat>
  <Paragraphs>58</Paragraphs>
  <Slides>12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(Corpo)  </vt:lpstr>
      <vt:lpstr>Calibri Light</vt:lpstr>
      <vt:lpstr>Dosis</vt:lpstr>
      <vt:lpstr>Georgia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848</cp:revision>
  <cp:lastPrinted>2023-02-27T17:06:06Z</cp:lastPrinted>
  <dcterms:created xsi:type="dcterms:W3CDTF">2020-01-15T18:52:07Z</dcterms:created>
  <dcterms:modified xsi:type="dcterms:W3CDTF">2024-01-22T18:46:02Z</dcterms:modified>
</cp:coreProperties>
</file>