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9" r:id="rId3"/>
    <p:sldId id="423" r:id="rId4"/>
    <p:sldId id="257" r:id="rId5"/>
    <p:sldId id="430" r:id="rId6"/>
    <p:sldId id="431" r:id="rId7"/>
    <p:sldId id="428" r:id="rId8"/>
    <p:sldId id="422" r:id="rId9"/>
    <p:sldId id="266" r:id="rId10"/>
    <p:sldId id="267" r:id="rId11"/>
    <p:sldId id="432" r:id="rId12"/>
    <p:sldId id="273" r:id="rId13"/>
  </p:sldIdLst>
  <p:sldSz cx="12192000" cy="6858000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67D"/>
    <a:srgbClr val="362867"/>
    <a:srgbClr val="EE6536"/>
    <a:srgbClr val="EB6985"/>
    <a:srgbClr val="F67615"/>
    <a:srgbClr val="7030A0"/>
    <a:srgbClr val="00736B"/>
    <a:srgbClr val="BA8B00"/>
    <a:srgbClr val="FFFFFF"/>
    <a:srgbClr val="F87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3D7CC-B99A-4753-BAC6-7BFAC54D35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C7CF161-68F8-482F-A515-0EE1E7351155}">
      <dgm:prSet phldrT="[Texto]"/>
      <dgm:spPr>
        <a:noFill/>
        <a:ln>
          <a:solidFill>
            <a:srgbClr val="F67615"/>
          </a:solidFill>
        </a:ln>
      </dgm:spPr>
      <dgm:t>
        <a:bodyPr/>
        <a:lstStyle/>
        <a:p>
          <a:endParaRPr lang="pt-BR" dirty="0"/>
        </a:p>
        <a:p>
          <a:endParaRPr lang="pt-BR" dirty="0"/>
        </a:p>
      </dgm:t>
    </dgm:pt>
    <dgm:pt modelId="{1456220F-D552-43AE-BA17-03EA08A66C98}" type="parTrans" cxnId="{7C2E7C09-6582-4FB1-A816-CA4AAEF90E5E}">
      <dgm:prSet/>
      <dgm:spPr/>
      <dgm:t>
        <a:bodyPr/>
        <a:lstStyle/>
        <a:p>
          <a:endParaRPr lang="pt-BR"/>
        </a:p>
      </dgm:t>
    </dgm:pt>
    <dgm:pt modelId="{1262F89F-0944-4A72-938F-A4F4E53D1A08}" type="sibTrans" cxnId="{7C2E7C09-6582-4FB1-A816-CA4AAEF90E5E}">
      <dgm:prSet/>
      <dgm:spPr/>
      <dgm:t>
        <a:bodyPr/>
        <a:lstStyle/>
        <a:p>
          <a:endParaRPr lang="pt-BR"/>
        </a:p>
      </dgm:t>
    </dgm:pt>
    <dgm:pt modelId="{FB1C9967-6606-47AE-9CA7-5D7E5652D3FD}">
      <dgm:prSet phldrT="[Texto]"/>
      <dgm:spPr>
        <a:noFill/>
        <a:ln>
          <a:solidFill>
            <a:srgbClr val="002060"/>
          </a:solidFill>
        </a:ln>
      </dgm:spPr>
      <dgm:t>
        <a:bodyPr/>
        <a:lstStyle/>
        <a:p>
          <a:endParaRPr lang="pt-BR" dirty="0"/>
        </a:p>
      </dgm:t>
    </dgm:pt>
    <dgm:pt modelId="{B816FCD4-00D7-40DD-85C8-815E86A918F8}" type="parTrans" cxnId="{A5E3DDE8-6EB6-4269-9732-A18AB7489FEC}">
      <dgm:prSet/>
      <dgm:spPr/>
      <dgm:t>
        <a:bodyPr/>
        <a:lstStyle/>
        <a:p>
          <a:endParaRPr lang="pt-BR"/>
        </a:p>
      </dgm:t>
    </dgm:pt>
    <dgm:pt modelId="{494A65E1-FB7F-410D-AFA7-ECE4B6DA2175}" type="sibTrans" cxnId="{A5E3DDE8-6EB6-4269-9732-A18AB7489FEC}">
      <dgm:prSet/>
      <dgm:spPr/>
      <dgm:t>
        <a:bodyPr/>
        <a:lstStyle/>
        <a:p>
          <a:endParaRPr lang="pt-BR"/>
        </a:p>
      </dgm:t>
    </dgm:pt>
    <dgm:pt modelId="{84B2F1E5-EE1A-441F-A699-B8D06436F6E5}">
      <dgm:prSet phldrT="[Texto]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pt-BR" dirty="0">
              <a:solidFill>
                <a:srgbClr val="7030A0"/>
              </a:solidFill>
            </a:rPr>
            <a:t>Auxilia no desenvolvimento físico e mental</a:t>
          </a:r>
        </a:p>
      </dgm:t>
    </dgm:pt>
    <dgm:pt modelId="{A42771D0-CB92-4102-B16A-6C5009AFB219}" type="parTrans" cxnId="{52BA03F0-6487-41F3-965D-8E332BBBBDB2}">
      <dgm:prSet/>
      <dgm:spPr/>
      <dgm:t>
        <a:bodyPr/>
        <a:lstStyle/>
        <a:p>
          <a:endParaRPr lang="pt-BR"/>
        </a:p>
      </dgm:t>
    </dgm:pt>
    <dgm:pt modelId="{47346A8D-860D-4760-9D08-FD10E7F1B52C}" type="sibTrans" cxnId="{52BA03F0-6487-41F3-965D-8E332BBBBDB2}">
      <dgm:prSet/>
      <dgm:spPr/>
      <dgm:t>
        <a:bodyPr/>
        <a:lstStyle/>
        <a:p>
          <a:endParaRPr lang="pt-BR"/>
        </a:p>
      </dgm:t>
    </dgm:pt>
    <dgm:pt modelId="{9EB1B63C-F218-42E7-86A3-AA3118118DDC}">
      <dgm:prSet/>
      <dgm:spPr>
        <a:noFill/>
        <a:ln>
          <a:solidFill>
            <a:srgbClr val="28867D"/>
          </a:solidFill>
        </a:ln>
      </dgm:spPr>
      <dgm:t>
        <a:bodyPr/>
        <a:lstStyle/>
        <a:p>
          <a:r>
            <a:rPr lang="pt-BR" dirty="0">
              <a:solidFill>
                <a:srgbClr val="7030A0"/>
              </a:solidFill>
            </a:rPr>
            <a:t>Saboroso e nutritivo</a:t>
          </a:r>
        </a:p>
      </dgm:t>
    </dgm:pt>
    <dgm:pt modelId="{0D513930-04B3-41E4-9350-2A1E16E59738}" type="parTrans" cxnId="{D76B4EB7-72A0-45F0-8138-F505B35F087A}">
      <dgm:prSet/>
      <dgm:spPr/>
      <dgm:t>
        <a:bodyPr/>
        <a:lstStyle/>
        <a:p>
          <a:endParaRPr lang="pt-BR"/>
        </a:p>
      </dgm:t>
    </dgm:pt>
    <dgm:pt modelId="{757410E6-94A6-4189-84D1-729075768AE8}" type="sibTrans" cxnId="{D76B4EB7-72A0-45F0-8138-F505B35F087A}">
      <dgm:prSet/>
      <dgm:spPr/>
      <dgm:t>
        <a:bodyPr/>
        <a:lstStyle/>
        <a:p>
          <a:endParaRPr lang="pt-BR"/>
        </a:p>
      </dgm:t>
    </dgm:pt>
    <dgm:pt modelId="{BD580EF0-FE14-4A9E-9658-83DBF1CA371E}">
      <dgm:prSet/>
      <dgm:spPr>
        <a:noFill/>
        <a:ln>
          <a:solidFill>
            <a:srgbClr val="EB6985"/>
          </a:solidFill>
        </a:ln>
      </dgm:spPr>
      <dgm:t>
        <a:bodyPr/>
        <a:lstStyle/>
        <a:p>
          <a:r>
            <a:rPr lang="pt-BR" dirty="0">
              <a:solidFill>
                <a:srgbClr val="7030A0"/>
              </a:solidFill>
            </a:rPr>
            <a:t>Sem adição de corantes artificiais</a:t>
          </a:r>
        </a:p>
      </dgm:t>
    </dgm:pt>
    <dgm:pt modelId="{4A62C4B2-7228-431F-9CFA-8DB5202474B5}" type="parTrans" cxnId="{320DF027-CCA7-48A0-8489-E95D32A1B62B}">
      <dgm:prSet/>
      <dgm:spPr/>
      <dgm:t>
        <a:bodyPr/>
        <a:lstStyle/>
        <a:p>
          <a:endParaRPr lang="pt-BR"/>
        </a:p>
      </dgm:t>
    </dgm:pt>
    <dgm:pt modelId="{07CFBDC5-C7D9-4B85-956A-59273D93510D}" type="sibTrans" cxnId="{320DF027-CCA7-48A0-8489-E95D32A1B62B}">
      <dgm:prSet/>
      <dgm:spPr/>
      <dgm:t>
        <a:bodyPr/>
        <a:lstStyle/>
        <a:p>
          <a:endParaRPr lang="pt-BR"/>
        </a:p>
      </dgm:t>
    </dgm:pt>
    <dgm:pt modelId="{40138269-45D6-4940-A1B0-64DA78197F6E}" type="pres">
      <dgm:prSet presAssocID="{D2E3D7CC-B99A-4753-BAC6-7BFAC54D3518}" presName="Name0" presStyleCnt="0">
        <dgm:presLayoutVars>
          <dgm:chMax val="7"/>
          <dgm:chPref val="7"/>
          <dgm:dir/>
        </dgm:presLayoutVars>
      </dgm:prSet>
      <dgm:spPr/>
    </dgm:pt>
    <dgm:pt modelId="{81FFCF7E-E1CA-43AF-9524-BB5BC1CDBA76}" type="pres">
      <dgm:prSet presAssocID="{D2E3D7CC-B99A-4753-BAC6-7BFAC54D3518}" presName="Name1" presStyleCnt="0"/>
      <dgm:spPr/>
    </dgm:pt>
    <dgm:pt modelId="{B02105E0-54A5-4121-933F-622BA4774474}" type="pres">
      <dgm:prSet presAssocID="{D2E3D7CC-B99A-4753-BAC6-7BFAC54D3518}" presName="cycle" presStyleCnt="0"/>
      <dgm:spPr/>
    </dgm:pt>
    <dgm:pt modelId="{AF5A99E3-6BF4-45E9-9E3E-8DAB97EF9863}" type="pres">
      <dgm:prSet presAssocID="{D2E3D7CC-B99A-4753-BAC6-7BFAC54D3518}" presName="srcNode" presStyleLbl="node1" presStyleIdx="0" presStyleCnt="5"/>
      <dgm:spPr/>
    </dgm:pt>
    <dgm:pt modelId="{1FA128C2-1E70-4AC6-B851-9CE0DD8BCA67}" type="pres">
      <dgm:prSet presAssocID="{D2E3D7CC-B99A-4753-BAC6-7BFAC54D3518}" presName="conn" presStyleLbl="parChTrans1D2" presStyleIdx="0" presStyleCnt="1" custLinFactNeighborX="396" custLinFactNeighborY="322"/>
      <dgm:spPr/>
    </dgm:pt>
    <dgm:pt modelId="{AC76535E-2B9F-4DC5-94C3-D3D2DE2D15C6}" type="pres">
      <dgm:prSet presAssocID="{D2E3D7CC-B99A-4753-BAC6-7BFAC54D3518}" presName="extraNode" presStyleLbl="node1" presStyleIdx="0" presStyleCnt="5"/>
      <dgm:spPr/>
    </dgm:pt>
    <dgm:pt modelId="{35A89EC7-1A0B-4334-970F-3C18FF49015A}" type="pres">
      <dgm:prSet presAssocID="{D2E3D7CC-B99A-4753-BAC6-7BFAC54D3518}" presName="dstNode" presStyleLbl="node1" presStyleIdx="0" presStyleCnt="5"/>
      <dgm:spPr/>
    </dgm:pt>
    <dgm:pt modelId="{83B96475-D38F-4C43-B533-DE587C99FA1D}" type="pres">
      <dgm:prSet presAssocID="{BC7CF161-68F8-482F-A515-0EE1E7351155}" presName="text_1" presStyleLbl="node1" presStyleIdx="0" presStyleCnt="5" custScaleX="88804">
        <dgm:presLayoutVars>
          <dgm:bulletEnabled val="1"/>
        </dgm:presLayoutVars>
      </dgm:prSet>
      <dgm:spPr/>
    </dgm:pt>
    <dgm:pt modelId="{CBE74748-B8FF-44A3-A99C-31BCCA64E6A4}" type="pres">
      <dgm:prSet presAssocID="{BC7CF161-68F8-482F-A515-0EE1E7351155}" presName="accent_1" presStyleCnt="0"/>
      <dgm:spPr/>
    </dgm:pt>
    <dgm:pt modelId="{25307BCF-4474-4758-8342-573546EEA8CD}" type="pres">
      <dgm:prSet presAssocID="{BC7CF161-68F8-482F-A515-0EE1E7351155}" presName="accentRepeatNode" presStyleLbl="solidFgAcc1" presStyleIdx="0" presStyleCnt="5"/>
      <dgm:spPr/>
    </dgm:pt>
    <dgm:pt modelId="{406648BA-7CE6-46AE-8793-F80EE859B758}" type="pres">
      <dgm:prSet presAssocID="{FB1C9967-6606-47AE-9CA7-5D7E5652D3FD}" presName="text_2" presStyleLbl="node1" presStyleIdx="1" presStyleCnt="5">
        <dgm:presLayoutVars>
          <dgm:bulletEnabled val="1"/>
        </dgm:presLayoutVars>
      </dgm:prSet>
      <dgm:spPr/>
    </dgm:pt>
    <dgm:pt modelId="{D7102480-8569-4A79-9CC5-644472126D3E}" type="pres">
      <dgm:prSet presAssocID="{FB1C9967-6606-47AE-9CA7-5D7E5652D3FD}" presName="accent_2" presStyleCnt="0"/>
      <dgm:spPr/>
    </dgm:pt>
    <dgm:pt modelId="{ACD0F84E-FA1B-4EDF-9CE4-8947D14756B5}" type="pres">
      <dgm:prSet presAssocID="{FB1C9967-6606-47AE-9CA7-5D7E5652D3FD}" presName="accentRepeatNode" presStyleLbl="solidFgAcc1" presStyleIdx="1" presStyleCnt="5" custLinFactNeighborX="-5530" custLinFactNeighborY="-4460"/>
      <dgm:spPr>
        <a:ln>
          <a:solidFill>
            <a:srgbClr val="F67615"/>
          </a:solidFill>
        </a:ln>
      </dgm:spPr>
    </dgm:pt>
    <dgm:pt modelId="{C051C9BB-7942-457B-8FBE-0F91816CF3DA}" type="pres">
      <dgm:prSet presAssocID="{84B2F1E5-EE1A-441F-A699-B8D06436F6E5}" presName="text_3" presStyleLbl="node1" presStyleIdx="2" presStyleCnt="5">
        <dgm:presLayoutVars>
          <dgm:bulletEnabled val="1"/>
        </dgm:presLayoutVars>
      </dgm:prSet>
      <dgm:spPr/>
    </dgm:pt>
    <dgm:pt modelId="{A2C15401-5AF3-43C5-90FA-71835E8C5FDA}" type="pres">
      <dgm:prSet presAssocID="{84B2F1E5-EE1A-441F-A699-B8D06436F6E5}" presName="accent_3" presStyleCnt="0"/>
      <dgm:spPr/>
    </dgm:pt>
    <dgm:pt modelId="{B1FB99FD-D3FE-4E74-9619-0A5AF85C10A2}" type="pres">
      <dgm:prSet presAssocID="{84B2F1E5-EE1A-441F-A699-B8D06436F6E5}" presName="accentRepeatNode" presStyleLbl="solidFgAcc1" presStyleIdx="2" presStyleCnt="5"/>
      <dgm:spPr/>
    </dgm:pt>
    <dgm:pt modelId="{2970767A-0DFF-41EA-B0F8-011F09DB0882}" type="pres">
      <dgm:prSet presAssocID="{9EB1B63C-F218-42E7-86A3-AA3118118DDC}" presName="text_4" presStyleLbl="node1" presStyleIdx="3" presStyleCnt="5">
        <dgm:presLayoutVars>
          <dgm:bulletEnabled val="1"/>
        </dgm:presLayoutVars>
      </dgm:prSet>
      <dgm:spPr/>
    </dgm:pt>
    <dgm:pt modelId="{101F10CF-4CE3-4D4F-980E-5EF4E8F8D555}" type="pres">
      <dgm:prSet presAssocID="{9EB1B63C-F218-42E7-86A3-AA3118118DDC}" presName="accent_4" presStyleCnt="0"/>
      <dgm:spPr/>
    </dgm:pt>
    <dgm:pt modelId="{73C87AA1-52CE-4C13-A46C-F0CDDDACB7DD}" type="pres">
      <dgm:prSet presAssocID="{9EB1B63C-F218-42E7-86A3-AA3118118DDC}" presName="accentRepeatNode" presStyleLbl="solidFgAcc1" presStyleIdx="3" presStyleCnt="5"/>
      <dgm:spPr/>
    </dgm:pt>
    <dgm:pt modelId="{0D9F5EA3-BF31-466D-9C75-44DA7BFEDA6C}" type="pres">
      <dgm:prSet presAssocID="{BD580EF0-FE14-4A9E-9658-83DBF1CA371E}" presName="text_5" presStyleLbl="node1" presStyleIdx="4" presStyleCnt="5" custScaleX="88804" custLinFactNeighborX="0" custLinFactNeighborY="-2269">
        <dgm:presLayoutVars>
          <dgm:bulletEnabled val="1"/>
        </dgm:presLayoutVars>
      </dgm:prSet>
      <dgm:spPr/>
    </dgm:pt>
    <dgm:pt modelId="{F94A929A-DF02-411B-B36C-3A36F92A9F50}" type="pres">
      <dgm:prSet presAssocID="{BD580EF0-FE14-4A9E-9658-83DBF1CA371E}" presName="accent_5" presStyleCnt="0"/>
      <dgm:spPr/>
    </dgm:pt>
    <dgm:pt modelId="{AFF8C861-8F97-4D11-BC1A-D07BFB4D2C83}" type="pres">
      <dgm:prSet presAssocID="{BD580EF0-FE14-4A9E-9658-83DBF1CA371E}" presName="accentRepeatNode" presStyleLbl="solidFgAcc1" presStyleIdx="4" presStyleCnt="5"/>
      <dgm:spPr/>
    </dgm:pt>
  </dgm:ptLst>
  <dgm:cxnLst>
    <dgm:cxn modelId="{7C2E7C09-6582-4FB1-A816-CA4AAEF90E5E}" srcId="{D2E3D7CC-B99A-4753-BAC6-7BFAC54D3518}" destId="{BC7CF161-68F8-482F-A515-0EE1E7351155}" srcOrd="0" destOrd="0" parTransId="{1456220F-D552-43AE-BA17-03EA08A66C98}" sibTransId="{1262F89F-0944-4A72-938F-A4F4E53D1A08}"/>
    <dgm:cxn modelId="{6B0A1E22-DEF4-4167-BFCD-3B6E76741EFB}" type="presOf" srcId="{D2E3D7CC-B99A-4753-BAC6-7BFAC54D3518}" destId="{40138269-45D6-4940-A1B0-64DA78197F6E}" srcOrd="0" destOrd="0" presId="urn:microsoft.com/office/officeart/2008/layout/VerticalCurvedList"/>
    <dgm:cxn modelId="{320DF027-CCA7-48A0-8489-E95D32A1B62B}" srcId="{D2E3D7CC-B99A-4753-BAC6-7BFAC54D3518}" destId="{BD580EF0-FE14-4A9E-9658-83DBF1CA371E}" srcOrd="4" destOrd="0" parTransId="{4A62C4B2-7228-431F-9CFA-8DB5202474B5}" sibTransId="{07CFBDC5-C7D9-4B85-956A-59273D93510D}"/>
    <dgm:cxn modelId="{7BB0385D-2C42-489E-A1AA-19051FC41630}" type="presOf" srcId="{9EB1B63C-F218-42E7-86A3-AA3118118DDC}" destId="{2970767A-0DFF-41EA-B0F8-011F09DB0882}" srcOrd="0" destOrd="0" presId="urn:microsoft.com/office/officeart/2008/layout/VerticalCurvedList"/>
    <dgm:cxn modelId="{811C4868-5C7F-40B9-A1CE-CB0E9162834F}" type="presOf" srcId="{FB1C9967-6606-47AE-9CA7-5D7E5652D3FD}" destId="{406648BA-7CE6-46AE-8793-F80EE859B758}" srcOrd="0" destOrd="0" presId="urn:microsoft.com/office/officeart/2008/layout/VerticalCurvedList"/>
    <dgm:cxn modelId="{EEC3A381-03D2-4564-B278-41AEA5BD82D6}" type="presOf" srcId="{BD580EF0-FE14-4A9E-9658-83DBF1CA371E}" destId="{0D9F5EA3-BF31-466D-9C75-44DA7BFEDA6C}" srcOrd="0" destOrd="0" presId="urn:microsoft.com/office/officeart/2008/layout/VerticalCurvedList"/>
    <dgm:cxn modelId="{FE95D6A6-2B69-4830-AD53-EF74823045B3}" type="presOf" srcId="{84B2F1E5-EE1A-441F-A699-B8D06436F6E5}" destId="{C051C9BB-7942-457B-8FBE-0F91816CF3DA}" srcOrd="0" destOrd="0" presId="urn:microsoft.com/office/officeart/2008/layout/VerticalCurvedList"/>
    <dgm:cxn modelId="{8B413DB0-24CA-4AB7-984B-09A76AC6B73B}" type="presOf" srcId="{1262F89F-0944-4A72-938F-A4F4E53D1A08}" destId="{1FA128C2-1E70-4AC6-B851-9CE0DD8BCA67}" srcOrd="0" destOrd="0" presId="urn:microsoft.com/office/officeart/2008/layout/VerticalCurvedList"/>
    <dgm:cxn modelId="{D76B4EB7-72A0-45F0-8138-F505B35F087A}" srcId="{D2E3D7CC-B99A-4753-BAC6-7BFAC54D3518}" destId="{9EB1B63C-F218-42E7-86A3-AA3118118DDC}" srcOrd="3" destOrd="0" parTransId="{0D513930-04B3-41E4-9350-2A1E16E59738}" sibTransId="{757410E6-94A6-4189-84D1-729075768AE8}"/>
    <dgm:cxn modelId="{59401CE4-2192-4127-9BA2-DCB944547C4A}" type="presOf" srcId="{BC7CF161-68F8-482F-A515-0EE1E7351155}" destId="{83B96475-D38F-4C43-B533-DE587C99FA1D}" srcOrd="0" destOrd="0" presId="urn:microsoft.com/office/officeart/2008/layout/VerticalCurvedList"/>
    <dgm:cxn modelId="{A5E3DDE8-6EB6-4269-9732-A18AB7489FEC}" srcId="{D2E3D7CC-B99A-4753-BAC6-7BFAC54D3518}" destId="{FB1C9967-6606-47AE-9CA7-5D7E5652D3FD}" srcOrd="1" destOrd="0" parTransId="{B816FCD4-00D7-40DD-85C8-815E86A918F8}" sibTransId="{494A65E1-FB7F-410D-AFA7-ECE4B6DA2175}"/>
    <dgm:cxn modelId="{52BA03F0-6487-41F3-965D-8E332BBBBDB2}" srcId="{D2E3D7CC-B99A-4753-BAC6-7BFAC54D3518}" destId="{84B2F1E5-EE1A-441F-A699-B8D06436F6E5}" srcOrd="2" destOrd="0" parTransId="{A42771D0-CB92-4102-B16A-6C5009AFB219}" sibTransId="{47346A8D-860D-4760-9D08-FD10E7F1B52C}"/>
    <dgm:cxn modelId="{912461D1-2215-47AC-BCC3-613CC21C9C6B}" type="presParOf" srcId="{40138269-45D6-4940-A1B0-64DA78197F6E}" destId="{81FFCF7E-E1CA-43AF-9524-BB5BC1CDBA76}" srcOrd="0" destOrd="0" presId="urn:microsoft.com/office/officeart/2008/layout/VerticalCurvedList"/>
    <dgm:cxn modelId="{32AF424E-C170-4450-B98F-21FD0E17097C}" type="presParOf" srcId="{81FFCF7E-E1CA-43AF-9524-BB5BC1CDBA76}" destId="{B02105E0-54A5-4121-933F-622BA4774474}" srcOrd="0" destOrd="0" presId="urn:microsoft.com/office/officeart/2008/layout/VerticalCurvedList"/>
    <dgm:cxn modelId="{C5B26D43-6A84-4A98-BF84-E992A8280F9F}" type="presParOf" srcId="{B02105E0-54A5-4121-933F-622BA4774474}" destId="{AF5A99E3-6BF4-45E9-9E3E-8DAB97EF9863}" srcOrd="0" destOrd="0" presId="urn:microsoft.com/office/officeart/2008/layout/VerticalCurvedList"/>
    <dgm:cxn modelId="{4C19F053-1725-442A-94D9-9CAB1B6C1791}" type="presParOf" srcId="{B02105E0-54A5-4121-933F-622BA4774474}" destId="{1FA128C2-1E70-4AC6-B851-9CE0DD8BCA67}" srcOrd="1" destOrd="0" presId="urn:microsoft.com/office/officeart/2008/layout/VerticalCurvedList"/>
    <dgm:cxn modelId="{B8E9F186-F464-45F6-AB07-F8CBB64AE7BB}" type="presParOf" srcId="{B02105E0-54A5-4121-933F-622BA4774474}" destId="{AC76535E-2B9F-4DC5-94C3-D3D2DE2D15C6}" srcOrd="2" destOrd="0" presId="urn:microsoft.com/office/officeart/2008/layout/VerticalCurvedList"/>
    <dgm:cxn modelId="{F80624A1-743B-447C-B5F0-05E030A49315}" type="presParOf" srcId="{B02105E0-54A5-4121-933F-622BA4774474}" destId="{35A89EC7-1A0B-4334-970F-3C18FF49015A}" srcOrd="3" destOrd="0" presId="urn:microsoft.com/office/officeart/2008/layout/VerticalCurvedList"/>
    <dgm:cxn modelId="{D532D5AE-606E-424F-A2B0-00297D5C67FA}" type="presParOf" srcId="{81FFCF7E-E1CA-43AF-9524-BB5BC1CDBA76}" destId="{83B96475-D38F-4C43-B533-DE587C99FA1D}" srcOrd="1" destOrd="0" presId="urn:microsoft.com/office/officeart/2008/layout/VerticalCurvedList"/>
    <dgm:cxn modelId="{461CB09B-1159-445F-B204-EF12E9847BA2}" type="presParOf" srcId="{81FFCF7E-E1CA-43AF-9524-BB5BC1CDBA76}" destId="{CBE74748-B8FF-44A3-A99C-31BCCA64E6A4}" srcOrd="2" destOrd="0" presId="urn:microsoft.com/office/officeart/2008/layout/VerticalCurvedList"/>
    <dgm:cxn modelId="{0A79182C-C278-4091-9AF0-A4C1E2978949}" type="presParOf" srcId="{CBE74748-B8FF-44A3-A99C-31BCCA64E6A4}" destId="{25307BCF-4474-4758-8342-573546EEA8CD}" srcOrd="0" destOrd="0" presId="urn:microsoft.com/office/officeart/2008/layout/VerticalCurvedList"/>
    <dgm:cxn modelId="{60A22887-9261-4BFA-AA2E-40A5EA162B96}" type="presParOf" srcId="{81FFCF7E-E1CA-43AF-9524-BB5BC1CDBA76}" destId="{406648BA-7CE6-46AE-8793-F80EE859B758}" srcOrd="3" destOrd="0" presId="urn:microsoft.com/office/officeart/2008/layout/VerticalCurvedList"/>
    <dgm:cxn modelId="{B1065950-75F6-49AE-9DCB-1BDE2659ABD6}" type="presParOf" srcId="{81FFCF7E-E1CA-43AF-9524-BB5BC1CDBA76}" destId="{D7102480-8569-4A79-9CC5-644472126D3E}" srcOrd="4" destOrd="0" presId="urn:microsoft.com/office/officeart/2008/layout/VerticalCurvedList"/>
    <dgm:cxn modelId="{800ED56E-E5F8-4B72-81F9-6A08188A6BA2}" type="presParOf" srcId="{D7102480-8569-4A79-9CC5-644472126D3E}" destId="{ACD0F84E-FA1B-4EDF-9CE4-8947D14756B5}" srcOrd="0" destOrd="0" presId="urn:microsoft.com/office/officeart/2008/layout/VerticalCurvedList"/>
    <dgm:cxn modelId="{4A4743C0-4653-49D9-8119-3EABE2E69A14}" type="presParOf" srcId="{81FFCF7E-E1CA-43AF-9524-BB5BC1CDBA76}" destId="{C051C9BB-7942-457B-8FBE-0F91816CF3DA}" srcOrd="5" destOrd="0" presId="urn:microsoft.com/office/officeart/2008/layout/VerticalCurvedList"/>
    <dgm:cxn modelId="{168D812B-295B-42E8-A6B3-30FF691DA451}" type="presParOf" srcId="{81FFCF7E-E1CA-43AF-9524-BB5BC1CDBA76}" destId="{A2C15401-5AF3-43C5-90FA-71835E8C5FDA}" srcOrd="6" destOrd="0" presId="urn:microsoft.com/office/officeart/2008/layout/VerticalCurvedList"/>
    <dgm:cxn modelId="{F59CF5BD-9A9D-4517-9463-2F3F4D8084F7}" type="presParOf" srcId="{A2C15401-5AF3-43C5-90FA-71835E8C5FDA}" destId="{B1FB99FD-D3FE-4E74-9619-0A5AF85C10A2}" srcOrd="0" destOrd="0" presId="urn:microsoft.com/office/officeart/2008/layout/VerticalCurvedList"/>
    <dgm:cxn modelId="{FF0E9F2D-14C7-464A-B49F-133133D38F32}" type="presParOf" srcId="{81FFCF7E-E1CA-43AF-9524-BB5BC1CDBA76}" destId="{2970767A-0DFF-41EA-B0F8-011F09DB0882}" srcOrd="7" destOrd="0" presId="urn:microsoft.com/office/officeart/2008/layout/VerticalCurvedList"/>
    <dgm:cxn modelId="{8C27E196-27E5-4978-AF18-DB1045AF1FF7}" type="presParOf" srcId="{81FFCF7E-E1CA-43AF-9524-BB5BC1CDBA76}" destId="{101F10CF-4CE3-4D4F-980E-5EF4E8F8D555}" srcOrd="8" destOrd="0" presId="urn:microsoft.com/office/officeart/2008/layout/VerticalCurvedList"/>
    <dgm:cxn modelId="{75481D4F-4B16-4978-BEA1-97D97425914A}" type="presParOf" srcId="{101F10CF-4CE3-4D4F-980E-5EF4E8F8D555}" destId="{73C87AA1-52CE-4C13-A46C-F0CDDDACB7DD}" srcOrd="0" destOrd="0" presId="urn:microsoft.com/office/officeart/2008/layout/VerticalCurvedList"/>
    <dgm:cxn modelId="{974E4B08-289B-40C2-9AAE-101400D759B5}" type="presParOf" srcId="{81FFCF7E-E1CA-43AF-9524-BB5BC1CDBA76}" destId="{0D9F5EA3-BF31-466D-9C75-44DA7BFEDA6C}" srcOrd="9" destOrd="0" presId="urn:microsoft.com/office/officeart/2008/layout/VerticalCurvedList"/>
    <dgm:cxn modelId="{9CD7165F-AD0D-48D5-A2AC-9BA321A2D6DE}" type="presParOf" srcId="{81FFCF7E-E1CA-43AF-9524-BB5BC1CDBA76}" destId="{F94A929A-DF02-411B-B36C-3A36F92A9F50}" srcOrd="10" destOrd="0" presId="urn:microsoft.com/office/officeart/2008/layout/VerticalCurvedList"/>
    <dgm:cxn modelId="{C1D60C9F-64A0-415D-82C7-4844FC5CA6D7}" type="presParOf" srcId="{F94A929A-DF02-411B-B36C-3A36F92A9F50}" destId="{AFF8C861-8F97-4D11-BC1A-D07BFB4D2C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128C2-1E70-4AC6-B851-9CE0DD8BCA67}">
      <dsp:nvSpPr>
        <dsp:cNvPr id="0" name=""/>
        <dsp:cNvSpPr/>
      </dsp:nvSpPr>
      <dsp:spPr>
        <a:xfrm>
          <a:off x="-7307006" y="-1093934"/>
          <a:ext cx="8736370" cy="8736370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6475-D38F-4C43-B533-DE587C99FA1D}">
      <dsp:nvSpPr>
        <dsp:cNvPr id="0" name=""/>
        <dsp:cNvSpPr/>
      </dsp:nvSpPr>
      <dsp:spPr>
        <a:xfrm>
          <a:off x="921790" y="405635"/>
          <a:ext cx="4963188" cy="811789"/>
        </a:xfrm>
        <a:prstGeom prst="rect">
          <a:avLst/>
        </a:prstGeom>
        <a:noFill/>
        <a:ln w="12700" cap="flat" cmpd="sng" algn="ctr">
          <a:solidFill>
            <a:srgbClr val="F6761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3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/>
        </a:p>
      </dsp:txBody>
      <dsp:txXfrm>
        <a:off x="921790" y="405635"/>
        <a:ext cx="4963188" cy="811789"/>
      </dsp:txXfrm>
    </dsp:sp>
    <dsp:sp modelId="{25307BCF-4474-4758-8342-573546EEA8CD}">
      <dsp:nvSpPr>
        <dsp:cNvPr id="0" name=""/>
        <dsp:cNvSpPr/>
      </dsp:nvSpPr>
      <dsp:spPr>
        <a:xfrm>
          <a:off x="101553" y="304161"/>
          <a:ext cx="1014737" cy="101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648BA-7CE6-46AE-8793-F80EE859B758}">
      <dsp:nvSpPr>
        <dsp:cNvPr id="0" name=""/>
        <dsp:cNvSpPr/>
      </dsp:nvSpPr>
      <dsp:spPr>
        <a:xfrm>
          <a:off x="1190627" y="1622930"/>
          <a:ext cx="5007219" cy="81178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3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/>
        </a:p>
      </dsp:txBody>
      <dsp:txXfrm>
        <a:off x="1190627" y="1622930"/>
        <a:ext cx="5007219" cy="811789"/>
      </dsp:txXfrm>
    </dsp:sp>
    <dsp:sp modelId="{ACD0F84E-FA1B-4EDF-9CE4-8947D14756B5}">
      <dsp:nvSpPr>
        <dsp:cNvPr id="0" name=""/>
        <dsp:cNvSpPr/>
      </dsp:nvSpPr>
      <dsp:spPr>
        <a:xfrm>
          <a:off x="627143" y="1476199"/>
          <a:ext cx="1014737" cy="101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761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1C9BB-7942-457B-8FBE-0F91816CF3DA}">
      <dsp:nvSpPr>
        <dsp:cNvPr id="0" name=""/>
        <dsp:cNvSpPr/>
      </dsp:nvSpPr>
      <dsp:spPr>
        <a:xfrm>
          <a:off x="1369163" y="2840225"/>
          <a:ext cx="4828683" cy="811789"/>
        </a:xfrm>
        <a:prstGeom prst="rect">
          <a:avLst/>
        </a:pr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3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7030A0"/>
              </a:solidFill>
            </a:rPr>
            <a:t>Auxilia no desenvolvimento físico e mental</a:t>
          </a:r>
        </a:p>
      </dsp:txBody>
      <dsp:txXfrm>
        <a:off x="1369163" y="2840225"/>
        <a:ext cx="4828683" cy="811789"/>
      </dsp:txXfrm>
    </dsp:sp>
    <dsp:sp modelId="{B1FB99FD-D3FE-4E74-9619-0A5AF85C10A2}">
      <dsp:nvSpPr>
        <dsp:cNvPr id="0" name=""/>
        <dsp:cNvSpPr/>
      </dsp:nvSpPr>
      <dsp:spPr>
        <a:xfrm>
          <a:off x="861795" y="2738751"/>
          <a:ext cx="1014737" cy="101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0767A-0DFF-41EA-B0F8-011F09DB0882}">
      <dsp:nvSpPr>
        <dsp:cNvPr id="0" name=""/>
        <dsp:cNvSpPr/>
      </dsp:nvSpPr>
      <dsp:spPr>
        <a:xfrm>
          <a:off x="1190627" y="4057520"/>
          <a:ext cx="5007219" cy="811789"/>
        </a:xfrm>
        <a:prstGeom prst="rect">
          <a:avLst/>
        </a:prstGeom>
        <a:noFill/>
        <a:ln w="12700" cap="flat" cmpd="sng" algn="ctr">
          <a:solidFill>
            <a:srgbClr val="2886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3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7030A0"/>
              </a:solidFill>
            </a:rPr>
            <a:t>Saboroso e nutritivo</a:t>
          </a:r>
        </a:p>
      </dsp:txBody>
      <dsp:txXfrm>
        <a:off x="1190627" y="4057520"/>
        <a:ext cx="5007219" cy="811789"/>
      </dsp:txXfrm>
    </dsp:sp>
    <dsp:sp modelId="{73C87AA1-52CE-4C13-A46C-F0CDDDACB7DD}">
      <dsp:nvSpPr>
        <dsp:cNvPr id="0" name=""/>
        <dsp:cNvSpPr/>
      </dsp:nvSpPr>
      <dsp:spPr>
        <a:xfrm>
          <a:off x="683258" y="3956046"/>
          <a:ext cx="1014737" cy="101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5EA3-BF31-466D-9C75-44DA7BFEDA6C}">
      <dsp:nvSpPr>
        <dsp:cNvPr id="0" name=""/>
        <dsp:cNvSpPr/>
      </dsp:nvSpPr>
      <dsp:spPr>
        <a:xfrm>
          <a:off x="921790" y="5256395"/>
          <a:ext cx="4963188" cy="811789"/>
        </a:xfrm>
        <a:prstGeom prst="rect">
          <a:avLst/>
        </a:prstGeom>
        <a:noFill/>
        <a:ln w="12700" cap="flat" cmpd="sng" algn="ctr">
          <a:solidFill>
            <a:srgbClr val="EB69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35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7030A0"/>
              </a:solidFill>
            </a:rPr>
            <a:t>Sem adição de corantes artificiais</a:t>
          </a:r>
        </a:p>
      </dsp:txBody>
      <dsp:txXfrm>
        <a:off x="921790" y="5256395"/>
        <a:ext cx="4963188" cy="811789"/>
      </dsp:txXfrm>
    </dsp:sp>
    <dsp:sp modelId="{AFF8C861-8F97-4D11-BC1A-D07BFB4D2C83}">
      <dsp:nvSpPr>
        <dsp:cNvPr id="0" name=""/>
        <dsp:cNvSpPr/>
      </dsp:nvSpPr>
      <dsp:spPr>
        <a:xfrm>
          <a:off x="101553" y="5173341"/>
          <a:ext cx="1014737" cy="101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214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2214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646" y="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418" tIns="30709" rIns="61418" bIns="3070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085" y="4778911"/>
            <a:ext cx="5437507" cy="3910214"/>
          </a:xfrm>
          <a:prstGeom prst="rect">
            <a:avLst/>
          </a:prstGeom>
        </p:spPr>
        <p:txBody>
          <a:bodyPr vert="horz" lIns="61418" tIns="30709" rIns="61418" bIns="30709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203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646" y="943203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FA502FC-42FE-4220-A4A9-4CB510F7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2" name="Espaço Reservado para Data 11">
            <a:extLst>
              <a:ext uri="{FF2B5EF4-FFF2-40B4-BE49-F238E27FC236}">
                <a16:creationId xmlns:a16="http://schemas.microsoft.com/office/drawing/2014/main" id="{A1EC0852-CE95-42A9-9973-2CB5B03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F6232C8F-AA45-4D74-A1E9-6A9B4068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3F3BC94-2BD6-41BA-9EE0-FF16BB87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3CF1A1C-BEE9-4FA2-8523-8ABA4332B91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25" y="152567"/>
            <a:ext cx="1104216" cy="60019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681718D-34D7-4F3D-AF95-B6D73EC0C87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27879"/>
            <a:ext cx="1309568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1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675910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632075" y="1226941"/>
            <a:ext cx="7670662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e copo dosador.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6485206" y="5472332"/>
            <a:ext cx="3416004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kumimoji="0" lang="pt-BR" sz="140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Nicotinamida, </a:t>
            </a:r>
            <a:r>
              <a:rPr kumimoji="0" lang="pt-BR" sz="140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Pantotenato</a:t>
            </a:r>
            <a:r>
              <a:rPr kumimoji="0" lang="pt-BR" sz="140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Cálcio, 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Cloridrato de Piridoxina, Cloridrato de Tiamina, Riboflavina, Ácido Fólico, Biotina, Cianocobalamina, Conservante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Sódio, Acidulante Ácido Cítrico, Edulcorante Sucralose. Veículos: Água e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Sorbitol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70%. Aroma Idêntico ao Natural de Salda de Frutas. </a:t>
            </a:r>
            <a:r>
              <a:rPr kumimoji="0" lang="pt-B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3796DCA5-6ACE-44F1-B40A-ACC3A9EC9633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362867">
              <a:alpha val="3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E4E6E1-208E-45B0-BBEF-12EA0B3F7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4" y="197546"/>
            <a:ext cx="3502705" cy="6588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B7ED20D-E21B-4C6D-9FFB-83C235078D36}"/>
              </a:ext>
            </a:extLst>
          </p:cNvPr>
          <p:cNvGrpSpPr/>
          <p:nvPr/>
        </p:nvGrpSpPr>
        <p:grpSpPr>
          <a:xfrm>
            <a:off x="304800" y="1666686"/>
            <a:ext cx="4375345" cy="4891314"/>
            <a:chOff x="304800" y="1666686"/>
            <a:chExt cx="4375345" cy="4891314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4A8D8FC-FF45-47CE-8CC6-D4988B88D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3" t="11703" r="27886" b="16975"/>
            <a:stretch/>
          </p:blipFill>
          <p:spPr>
            <a:xfrm>
              <a:off x="304800" y="1666686"/>
              <a:ext cx="2931886" cy="489131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1B3FA2EB-89CE-42D6-8A82-D0A78DEE8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8" r="33981"/>
            <a:stretch/>
          </p:blipFill>
          <p:spPr>
            <a:xfrm>
              <a:off x="2685597" y="2331886"/>
              <a:ext cx="1994548" cy="4226114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ED9B13E-F2A8-41A2-997D-C4B3FF6DF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38945" y="962025"/>
            <a:ext cx="3190875" cy="4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675910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632075" y="1226941"/>
            <a:ext cx="7670662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joguinho interno.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E4E6E1-208E-45B0-BBEF-12EA0B3F7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4" y="197546"/>
            <a:ext cx="3502705" cy="6588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77C86DC-8C2A-4F35-BD90-34ADE023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98" y="2124220"/>
            <a:ext cx="7020702" cy="370683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FBC216C-71A9-46ED-8C47-06A2E32A0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3" t="11703" r="27886" b="16975"/>
          <a:stretch/>
        </p:blipFill>
        <p:spPr>
          <a:xfrm>
            <a:off x="107852" y="1769140"/>
            <a:ext cx="2931886" cy="4891314"/>
          </a:xfrm>
          <a:prstGeom prst="rect">
            <a:avLst/>
          </a:prstGeom>
        </p:spPr>
      </p:pic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78CCB44C-390E-4ACE-80B1-3478224FAA14}"/>
              </a:ext>
            </a:extLst>
          </p:cNvPr>
          <p:cNvSpPr/>
          <p:nvPr/>
        </p:nvSpPr>
        <p:spPr>
          <a:xfrm rot="16521764">
            <a:off x="2496628" y="2452523"/>
            <a:ext cx="747177" cy="1392697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6157D1-199F-4416-8008-D95BC3165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903" y="2251551"/>
            <a:ext cx="2074816" cy="1794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6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F012497E-BD28-4683-82E1-A691DA400594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362867">
              <a:alpha val="3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FA3D01-D081-4796-BAF0-C80E82E82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5" y="704848"/>
            <a:ext cx="3971081" cy="5555915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6D15D11-740A-4402-85A3-41E31B17BA1C}"/>
              </a:ext>
            </a:extLst>
          </p:cNvPr>
          <p:cNvGrpSpPr/>
          <p:nvPr/>
        </p:nvGrpSpPr>
        <p:grpSpPr>
          <a:xfrm>
            <a:off x="304800" y="1666686"/>
            <a:ext cx="4375345" cy="4891314"/>
            <a:chOff x="304800" y="1666686"/>
            <a:chExt cx="4375345" cy="4891314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D0890C42-CA37-4890-BEB9-6AB4A7E0C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3" t="11703" r="27886" b="16975"/>
            <a:stretch/>
          </p:blipFill>
          <p:spPr>
            <a:xfrm>
              <a:off x="304800" y="1666686"/>
              <a:ext cx="2931886" cy="489131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8DDD45C-1B69-4D17-A2DC-C66FB56E4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8" r="33981"/>
            <a:stretch/>
          </p:blipFill>
          <p:spPr>
            <a:xfrm>
              <a:off x="2685597" y="2331886"/>
              <a:ext cx="1994548" cy="4226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A810DBA-3C5B-4585-9713-2F7D7E20B92D}"/>
              </a:ext>
            </a:extLst>
          </p:cNvPr>
          <p:cNvSpPr/>
          <p:nvPr/>
        </p:nvSpPr>
        <p:spPr>
          <a:xfrm flipV="1">
            <a:off x="589463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362867">
              <a:alpha val="3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EC9BB2A-ACFF-48BA-83A9-FF4BE48ED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8" y="677317"/>
            <a:ext cx="4047997" cy="5663527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0CB47C1F-F7B4-441C-94B9-705FEC2C6A67}"/>
              </a:ext>
            </a:extLst>
          </p:cNvPr>
          <p:cNvGrpSpPr/>
          <p:nvPr/>
        </p:nvGrpSpPr>
        <p:grpSpPr>
          <a:xfrm>
            <a:off x="7199552" y="1103085"/>
            <a:ext cx="4440917" cy="5396857"/>
            <a:chOff x="7199552" y="1103085"/>
            <a:chExt cx="4440917" cy="539685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6913708-F079-4E89-B80B-96A0C91BD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2" t="6209" r="30945" b="17417"/>
            <a:stretch/>
          </p:blipFill>
          <p:spPr>
            <a:xfrm>
              <a:off x="8868240" y="1103085"/>
              <a:ext cx="2772229" cy="523775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3540310-B35C-4D24-8423-F9BA3513F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8" r="33981"/>
            <a:stretch/>
          </p:blipFill>
          <p:spPr>
            <a:xfrm>
              <a:off x="7199552" y="2273828"/>
              <a:ext cx="1994548" cy="4226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9D7C37F-AB63-4F01-A135-B93E7039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7"/>
          <a:stretch/>
        </p:blipFill>
        <p:spPr>
          <a:xfrm>
            <a:off x="3865978" y="315396"/>
            <a:ext cx="3567106" cy="79268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4605244" y="1714909"/>
            <a:ext cx="7364793" cy="46153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FORTEPLUS ENERGY KIDS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suplemento alimentar líquido no sabor salada de frutas, que combina as ações das 8 vitaminas do complexo B.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000" dirty="0">
              <a:solidFill>
                <a:srgbClr val="00736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Essas vitaminas são fundamentais para a saúde do sistema nervoso central, para a produção de células vermelhas do sangue, para a manutenção da imunidade e para a produção de energia no organismo, auxiliando no desenvolvimento físico e mental das crianças.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E24450-C333-4404-B669-A65B195E6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4" t="9473" r="13675" b="9511"/>
          <a:stretch/>
        </p:blipFill>
        <p:spPr>
          <a:xfrm flipH="1">
            <a:off x="-2" y="0"/>
            <a:ext cx="4784271" cy="6858000"/>
          </a:xfrm>
          <a:custGeom>
            <a:avLst/>
            <a:gdLst>
              <a:gd name="connsiteX0" fmla="*/ 967976 w 4910398"/>
              <a:gd name="connsiteY0" fmla="*/ 0 h 6781678"/>
              <a:gd name="connsiteX1" fmla="*/ 4910398 w 4910398"/>
              <a:gd name="connsiteY1" fmla="*/ 0 h 6781678"/>
              <a:gd name="connsiteX2" fmla="*/ 4910398 w 4910398"/>
              <a:gd name="connsiteY2" fmla="*/ 6781678 h 6781678"/>
              <a:gd name="connsiteX3" fmla="*/ 0 w 4910398"/>
              <a:gd name="connsiteY3" fmla="*/ 6781678 h 6781678"/>
              <a:gd name="connsiteX4" fmla="*/ 0 w 4910398"/>
              <a:gd name="connsiteY4" fmla="*/ 6660372 h 678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0398" h="6781678">
                <a:moveTo>
                  <a:pt x="967976" y="0"/>
                </a:moveTo>
                <a:lnTo>
                  <a:pt x="4910398" y="0"/>
                </a:lnTo>
                <a:lnTo>
                  <a:pt x="4910398" y="6781678"/>
                </a:lnTo>
                <a:lnTo>
                  <a:pt x="0" y="6781678"/>
                </a:lnTo>
                <a:lnTo>
                  <a:pt x="0" y="666037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1391976" y="1668504"/>
            <a:ext cx="965188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NA FORMAÇÃO DAS CÉLULAS VERMELHAS DO SANGUE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D8249E4-96D9-4A59-8C4B-2F82A704B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27879"/>
            <a:ext cx="1309568" cy="3563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0EB68BD-F0A1-416F-A4B7-8FAB2EA3D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59812DB-A006-4B8F-879A-ECD74CCF6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8" y="1324395"/>
            <a:ext cx="1246483" cy="86578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9BE9B3B-E0A9-4FC7-8A63-E1D0CC25F11A}"/>
              </a:ext>
            </a:extLst>
          </p:cNvPr>
          <p:cNvSpPr txBox="1"/>
          <p:nvPr/>
        </p:nvSpPr>
        <p:spPr>
          <a:xfrm>
            <a:off x="862635" y="4682686"/>
            <a:ext cx="1018123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Ácido fólico (vitamina B9)</a:t>
            </a:r>
            <a:r>
              <a:rPr lang="pt-BR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 da formação de células sanguíneas e atua no metabolismo de aminoácidos. </a:t>
            </a:r>
          </a:p>
          <a:p>
            <a:pPr algn="l">
              <a:lnSpc>
                <a:spcPct val="150000"/>
              </a:lnSpc>
            </a:pPr>
            <a:endParaRPr lang="pt-BR" b="0" i="0" dirty="0">
              <a:solidFill>
                <a:srgbClr val="28867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138999-16F3-4128-B0F4-A3FCBDC2A3A6}"/>
              </a:ext>
            </a:extLst>
          </p:cNvPr>
          <p:cNvSpPr txBox="1"/>
          <p:nvPr/>
        </p:nvSpPr>
        <p:spPr>
          <a:xfrm>
            <a:off x="853063" y="2354577"/>
            <a:ext cx="1072971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deficiência de vitaminas do complexo B, como a B12 e o ácido fólico, pode levar à anemia, uma condição caracterizada pela produção insuficiente de glóbulos vermelhos saudáveis.</a:t>
            </a:r>
            <a:endParaRPr lang="pt-BR" sz="2000" dirty="0">
              <a:solidFill>
                <a:srgbClr val="288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8AE7FF-0D41-4494-A640-D8FFAC50B5EF}"/>
              </a:ext>
            </a:extLst>
          </p:cNvPr>
          <p:cNvSpPr txBox="1"/>
          <p:nvPr/>
        </p:nvSpPr>
        <p:spPr>
          <a:xfrm>
            <a:off x="862635" y="3477631"/>
            <a:ext cx="1018123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B6: 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Ajuda na produção de hemoglobina, a proteína que transporta oxigênio no sangue.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2E0AA2-B76F-4D4E-B836-8AE618AFC439}"/>
              </a:ext>
            </a:extLst>
          </p:cNvPr>
          <p:cNvSpPr txBox="1"/>
          <p:nvPr/>
        </p:nvSpPr>
        <p:spPr>
          <a:xfrm>
            <a:off x="862635" y="4084396"/>
            <a:ext cx="10026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B5 (ácido </a:t>
            </a:r>
            <a:r>
              <a:rPr lang="pt-BR" b="1" i="0" dirty="0" err="1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pantotênico</a:t>
            </a: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Auxilia na formação de hemácias e é um componente da coenzima A, que está envolvida na liberação de energia. 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EF5277E-8392-4230-AA69-FE63C0F61B9E}"/>
              </a:ext>
            </a:extLst>
          </p:cNvPr>
          <p:cNvSpPr txBox="1"/>
          <p:nvPr/>
        </p:nvSpPr>
        <p:spPr>
          <a:xfrm>
            <a:off x="906588" y="5634042"/>
            <a:ext cx="1037882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B12</a:t>
            </a:r>
            <a:r>
              <a:rPr lang="pt-BR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Atua na produção de células vermelhas e na síntese do ácido desoxirribonucleico (DNA), o material genético das células. </a:t>
            </a:r>
          </a:p>
        </p:txBody>
      </p:sp>
    </p:spTree>
    <p:extLst>
      <p:ext uri="{BB962C8B-B14F-4D97-AF65-F5344CB8AC3E}">
        <p14:creationId xmlns:p14="http://schemas.microsoft.com/office/powerpoint/2010/main" val="21428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B57B7CE-FE97-4697-BEB8-2059E4D30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588"/>
          <a:stretch>
            <a:fillRect/>
          </a:stretch>
        </p:blipFill>
        <p:spPr>
          <a:xfrm flipH="1">
            <a:off x="7943850" y="-1"/>
            <a:ext cx="4272812" cy="6860641"/>
          </a:xfrm>
          <a:custGeom>
            <a:avLst/>
            <a:gdLst>
              <a:gd name="connsiteX0" fmla="*/ 0 w 6485359"/>
              <a:gd name="connsiteY0" fmla="*/ 0 h 10413216"/>
              <a:gd name="connsiteX1" fmla="*/ 5047202 w 6485359"/>
              <a:gd name="connsiteY1" fmla="*/ 0 h 10413216"/>
              <a:gd name="connsiteX2" fmla="*/ 6485359 w 6485359"/>
              <a:gd name="connsiteY2" fmla="*/ 10413216 h 10413216"/>
              <a:gd name="connsiteX3" fmla="*/ 0 w 6485359"/>
              <a:gd name="connsiteY3" fmla="*/ 10413216 h 1041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5359" h="10413216">
                <a:moveTo>
                  <a:pt x="0" y="0"/>
                </a:moveTo>
                <a:lnTo>
                  <a:pt x="5047202" y="0"/>
                </a:lnTo>
                <a:lnTo>
                  <a:pt x="6485359" y="10413216"/>
                </a:lnTo>
                <a:lnTo>
                  <a:pt x="0" y="10413216"/>
                </a:ln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1096138" y="1515736"/>
            <a:ext cx="6162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 O METABOLISMO ENERGÉTICO E A MANUTENÇÃO DA IMUNIDADE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0F6E978-AC6E-4901-8AD2-D7BB687AB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27879"/>
            <a:ext cx="1309568" cy="3563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090FBDC-8E8A-4E8D-8312-A1F6CA565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9CD1D1-2EB5-40FC-B101-5A8DB4BAE5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8" y="1357834"/>
            <a:ext cx="1246483" cy="8657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9D97E3-D3A7-4DA7-8044-1AF9872A1701}"/>
              </a:ext>
            </a:extLst>
          </p:cNvPr>
          <p:cNvSpPr txBox="1"/>
          <p:nvPr/>
        </p:nvSpPr>
        <p:spPr>
          <a:xfrm>
            <a:off x="281378" y="2602759"/>
            <a:ext cx="779231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deficiência de alguns nutrientes estão diretamente relacionados com a falta de ENERGIA, a INDISPOSIÇÃO e baixa IMUNIDADE nas crianças. Principalmente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VITAMINAS DO COMPLEXO B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pois são micronutrientes que nosso organismo não produz, sendo demanda vinda da alimentação, onde em algumas fases a criança tornasse deficiente pela seletividade alimentar da criança.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8 vitaminas do complexo B estão envolvidas na produção de energia no organismo e na manutenção da imunidade.</a:t>
            </a:r>
          </a:p>
        </p:txBody>
      </p:sp>
    </p:spTree>
    <p:extLst>
      <p:ext uri="{BB962C8B-B14F-4D97-AF65-F5344CB8AC3E}">
        <p14:creationId xmlns:p14="http://schemas.microsoft.com/office/powerpoint/2010/main" val="1429014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9058A54-34A3-4DCC-9AC4-D7746BB4C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46" y="250510"/>
            <a:ext cx="3502708" cy="6588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4896C6-436B-4E7E-B093-DF0131B07CBD}"/>
              </a:ext>
            </a:extLst>
          </p:cNvPr>
          <p:cNvSpPr txBox="1"/>
          <p:nvPr/>
        </p:nvSpPr>
        <p:spPr>
          <a:xfrm>
            <a:off x="6342238" y="1445642"/>
            <a:ext cx="584976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AUXILIA NO </a:t>
            </a:r>
            <a:r>
              <a:rPr lang="pt-BR" sz="2000" b="1" dirty="0">
                <a:solidFill>
                  <a:srgbClr val="0073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DESEMPENHO FÍSICO E MENTAL</a:t>
            </a:r>
            <a:endParaRPr lang="pt-BR" sz="2000" dirty="0">
              <a:solidFill>
                <a:srgbClr val="007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22DA01B-A568-4ECA-864C-A86CE5B7C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53" y="1086233"/>
            <a:ext cx="1246483" cy="8657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877179-088D-41CB-A5F5-D487A13490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3" r="23030"/>
          <a:stretch/>
        </p:blipFill>
        <p:spPr>
          <a:xfrm>
            <a:off x="0" y="-24498"/>
            <a:ext cx="5467350" cy="688249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D5E6190-1BB7-43AC-AED5-F7A5BC24C558}"/>
              </a:ext>
            </a:extLst>
          </p:cNvPr>
          <p:cNvSpPr txBox="1"/>
          <p:nvPr/>
        </p:nvSpPr>
        <p:spPr>
          <a:xfrm>
            <a:off x="5738762" y="2094826"/>
            <a:ext cx="6093724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Manter níveis adequados de vitaminas do Complexo B é essencial para </a:t>
            </a:r>
            <a:r>
              <a:rPr lang="pt-BR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funcionamento do corpo</a:t>
            </a:r>
            <a:r>
              <a:rPr lang="pt-BR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a </a:t>
            </a: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desempenho cognitivo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B1</a:t>
            </a:r>
            <a:r>
              <a:rPr lang="pt-BR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fundamental para o funcionamento das células cerebrais, auxiliando na manutenção do foco e da clareza mental. </a:t>
            </a:r>
            <a:r>
              <a:rPr lang="pt-BR" dirty="0">
                <a:solidFill>
                  <a:srgbClr val="288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B7 (biotina) 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também desempenha um papel importante na saúde neurológica, contribuindo para a comunicação entre os neurônios.</a:t>
            </a:r>
          </a:p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Além disso, a </a:t>
            </a:r>
            <a:r>
              <a:rPr lang="pt-BR" b="1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B12 </a:t>
            </a:r>
            <a:r>
              <a:rPr lang="pt-BR" b="0" i="0" dirty="0">
                <a:solidFill>
                  <a:srgbClr val="288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crucial para as funções cerebrais, sendo responsável pela síntese e proteção das células neurais.</a:t>
            </a:r>
          </a:p>
        </p:txBody>
      </p:sp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1C3086-B13F-4695-AF89-D3839FB48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" y="199504"/>
            <a:ext cx="3502705" cy="658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52C3A15-7544-481B-AB30-A3572A52E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" y="3299106"/>
            <a:ext cx="4210470" cy="3090485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98A9DCB-9455-44E0-99C4-191953F37D35}"/>
              </a:ext>
            </a:extLst>
          </p:cNvPr>
          <p:cNvGrpSpPr/>
          <p:nvPr/>
        </p:nvGrpSpPr>
        <p:grpSpPr>
          <a:xfrm>
            <a:off x="4591436" y="365760"/>
            <a:ext cx="6590816" cy="6752005"/>
            <a:chOff x="4591436" y="365760"/>
            <a:chExt cx="6590816" cy="6752005"/>
          </a:xfrm>
        </p:grpSpPr>
        <p:graphicFrame>
          <p:nvGraphicFramePr>
            <p:cNvPr id="14" name="Diagrama 13">
              <a:extLst>
                <a:ext uri="{FF2B5EF4-FFF2-40B4-BE49-F238E27FC236}">
                  <a16:creationId xmlns:a16="http://schemas.microsoft.com/office/drawing/2014/main" id="{957802D9-8457-4ECC-AE82-8B606667505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5061379"/>
                </p:ext>
              </p:extLst>
            </p:nvPr>
          </p:nvGraphicFramePr>
          <p:xfrm>
            <a:off x="4890867" y="365760"/>
            <a:ext cx="6291385" cy="64922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57B1235B-C142-4A33-B5B3-36D3296EE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2" t="6102" r="17472" b="17657"/>
            <a:stretch/>
          </p:blipFill>
          <p:spPr>
            <a:xfrm>
              <a:off x="5601519" y="2791490"/>
              <a:ext cx="1263945" cy="1416405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52116893-9FFE-4984-804A-AAE77880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42432">
              <a:off x="5526444" y="1807506"/>
              <a:ext cx="1002386" cy="1187692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1D12039F-D490-4D49-B5B8-ACFFCC9D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0" t="7830" r="7785" b="8865"/>
            <a:stretch/>
          </p:blipFill>
          <p:spPr>
            <a:xfrm>
              <a:off x="4957583" y="601725"/>
              <a:ext cx="1205133" cy="1203240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95271425-D90E-4809-9E50-87FAABB2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49" y="4154866"/>
              <a:ext cx="1378081" cy="1378081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58BF4C1-FBAD-4EE3-A3D5-26D690BE8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9"/>
            <a:stretch/>
          </p:blipFill>
          <p:spPr>
            <a:xfrm rot="20537396">
              <a:off x="4591436" y="4942135"/>
              <a:ext cx="1990275" cy="2175630"/>
            </a:xfrm>
            <a:prstGeom prst="rect">
              <a:avLst/>
            </a:prstGeom>
          </p:spPr>
        </p:pic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51972C5B-D540-4A0D-9885-FBE3A9A62247}"/>
                </a:ext>
              </a:extLst>
            </p:cNvPr>
            <p:cNvSpPr txBox="1"/>
            <p:nvPr/>
          </p:nvSpPr>
          <p:spPr>
            <a:xfrm>
              <a:off x="6162716" y="775756"/>
              <a:ext cx="4613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00" dirty="0">
                  <a:solidFill>
                    <a:srgbClr val="7030A0"/>
                  </a:solidFill>
                </a:rPr>
                <a:t>Contribui na formação das células vermelhas do sangue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88ADDCCE-920C-4146-B265-D1A3BF3B125A}"/>
                </a:ext>
              </a:extLst>
            </p:cNvPr>
            <p:cNvSpPr txBox="1"/>
            <p:nvPr/>
          </p:nvSpPr>
          <p:spPr>
            <a:xfrm>
              <a:off x="6660407" y="1997491"/>
              <a:ext cx="43827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00" dirty="0">
                  <a:solidFill>
                    <a:srgbClr val="7030A0"/>
                  </a:solidFill>
                </a:rPr>
                <a:t>Favorece o metabolismo energético e a manutenção da imunidade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 txBox="1"/>
          <p:nvPr/>
        </p:nvSpPr>
        <p:spPr>
          <a:xfrm>
            <a:off x="560665" y="4866243"/>
            <a:ext cx="10890437" cy="1034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Agite antes de usar. Crianças de 4 a 8 anos ingerir 10 ml (2/3 do copo dosador) ao dia. Crianças de 9 a 12 anos ingerir 15 ml (1 copo dosador ao dia.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665" y="1332074"/>
            <a:ext cx="10777894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 para crianças acima a partir dos 4 anos a fim de auxiliar na manutenção de nutrientes na fase de desenvolvimento e crescimento da criança. Ideal para suplementar a alimentação das crianças, deixando-as mais ativas para as brincadeiras, diversões, aventuras e descobertas.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5D2EF1-39DD-4A59-A15E-21AAE5450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3859647"/>
            <a:ext cx="3502705" cy="658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34FD43B-0E71-4E8F-BB08-3896B144C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224988"/>
            <a:ext cx="3502705" cy="6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13914</TotalTime>
  <Words>595</Words>
  <Application>Microsoft Office PowerPoint</Application>
  <PresentationFormat>Widescreen</PresentationFormat>
  <Paragraphs>32</Paragraphs>
  <Slides>12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Mislene Patricio Puziski Colonetti</cp:lastModifiedBy>
  <cp:revision>883</cp:revision>
  <cp:lastPrinted>2024-11-21T20:32:53Z</cp:lastPrinted>
  <dcterms:created xsi:type="dcterms:W3CDTF">2020-01-15T18:52:07Z</dcterms:created>
  <dcterms:modified xsi:type="dcterms:W3CDTF">2024-11-21T20:56:03Z</dcterms:modified>
</cp:coreProperties>
</file>